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4" r:id="rId9"/>
    <p:sldId id="267" r:id="rId10"/>
    <p:sldId id="266" r:id="rId11"/>
    <p:sldId id="268" r:id="rId12"/>
    <p:sldId id="265" r:id="rId13"/>
    <p:sldId id="269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  <a:srgbClr val="BCD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DISTRIBUTION OF JOB TYPES FOR PREDICTED SUBSCRIBERS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394320940566185E-2"/>
          <c:y val="0.18266812644044009"/>
          <c:w val="0.87828556435921867"/>
          <c:h val="0.64787687281177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admin.</c:v>
                </c:pt>
                <c:pt idx="1">
                  <c:v>blue-collar</c:v>
                </c:pt>
                <c:pt idx="2">
                  <c:v>entrepreneur</c:v>
                </c:pt>
                <c:pt idx="3">
                  <c:v>housemaid</c:v>
                </c:pt>
                <c:pt idx="4">
                  <c:v>management</c:v>
                </c:pt>
                <c:pt idx="5">
                  <c:v>retired</c:v>
                </c:pt>
                <c:pt idx="6">
                  <c:v>self-employed</c:v>
                </c:pt>
                <c:pt idx="7">
                  <c:v>services</c:v>
                </c:pt>
                <c:pt idx="8">
                  <c:v>student</c:v>
                </c:pt>
                <c:pt idx="9">
                  <c:v>technician</c:v>
                </c:pt>
                <c:pt idx="10">
                  <c:v>unemployed</c:v>
                </c:pt>
                <c:pt idx="11">
                  <c:v>unknown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71</c:v>
                </c:pt>
                <c:pt idx="1">
                  <c:v>35</c:v>
                </c:pt>
                <c:pt idx="2">
                  <c:v>4</c:v>
                </c:pt>
                <c:pt idx="3">
                  <c:v>15</c:v>
                </c:pt>
                <c:pt idx="4">
                  <c:v>153</c:v>
                </c:pt>
                <c:pt idx="5">
                  <c:v>187</c:v>
                </c:pt>
                <c:pt idx="6">
                  <c:v>14</c:v>
                </c:pt>
                <c:pt idx="7">
                  <c:v>24</c:v>
                </c:pt>
                <c:pt idx="8">
                  <c:v>53</c:v>
                </c:pt>
                <c:pt idx="9">
                  <c:v>79</c:v>
                </c:pt>
                <c:pt idx="10">
                  <c:v>27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8-4B47-BDDD-030FCF725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45310047"/>
        <c:axId val="45307647"/>
      </c:barChart>
      <c:catAx>
        <c:axId val="453100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2040000" spcFirstLastPara="1" vertOverflow="ellipsis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307647"/>
        <c:crosses val="autoZero"/>
        <c:auto val="1"/>
        <c:lblAlgn val="ctr"/>
        <c:lblOffset val="100"/>
        <c:noMultiLvlLbl val="0"/>
      </c:catAx>
      <c:valAx>
        <c:axId val="45307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310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60000"/>
        <a:lumOff val="4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Sheet1!$A$2:$A$5212</cx:f>
        <cx:lvl ptCount="5211" formatCode="General">
          <cx:pt idx="0">57</cx:pt>
          <cx:pt idx="1">50</cx:pt>
          <cx:pt idx="2">46</cx:pt>
          <cx:pt idx="3">56</cx:pt>
          <cx:pt idx="4">32</cx:pt>
          <cx:pt idx="5">39</cx:pt>
          <cx:pt idx="6">28</cx:pt>
          <cx:pt idx="7">39</cx:pt>
          <cx:pt idx="8">58</cx:pt>
          <cx:pt idx="9">37</cx:pt>
          <cx:pt idx="10">29</cx:pt>
          <cx:pt idx="11">30</cx:pt>
          <cx:pt idx="12">42</cx:pt>
          <cx:pt idx="13">42</cx:pt>
          <cx:pt idx="14">44</cx:pt>
          <cx:pt idx="15">46</cx:pt>
          <cx:pt idx="16">36</cx:pt>
          <cx:pt idx="17">33</cx:pt>
          <cx:pt idx="18">26</cx:pt>
          <cx:pt idx="19">57</cx:pt>
          <cx:pt idx="20">55</cx:pt>
          <cx:pt idx="21">30</cx:pt>
          <cx:pt idx="22">22</cx:pt>
          <cx:pt idx="23">39</cx:pt>
          <cx:pt idx="24">27</cx:pt>
          <cx:pt idx="25">40</cx:pt>
          <cx:pt idx="26">34</cx:pt>
          <cx:pt idx="27">41</cx:pt>
          <cx:pt idx="28">56</cx:pt>
          <cx:pt idx="29">53</cx:pt>
          <cx:pt idx="30">41</cx:pt>
          <cx:pt idx="31">25</cx:pt>
          <cx:pt idx="32">58</cx:pt>
          <cx:pt idx="33">43</cx:pt>
          <cx:pt idx="34">36</cx:pt>
          <cx:pt idx="35">25</cx:pt>
          <cx:pt idx="36">39</cx:pt>
          <cx:pt idx="37">33</cx:pt>
          <cx:pt idx="38">44</cx:pt>
          <cx:pt idx="39">32</cx:pt>
          <cx:pt idx="40">55</cx:pt>
          <cx:pt idx="41">33</cx:pt>
          <cx:pt idx="42">38</cx:pt>
          <cx:pt idx="43">29</cx:pt>
          <cx:pt idx="44">40</cx:pt>
          <cx:pt idx="45">22</cx:pt>
          <cx:pt idx="46">46</cx:pt>
          <cx:pt idx="47">43</cx:pt>
          <cx:pt idx="48">46</cx:pt>
          <cx:pt idx="49">50</cx:pt>
          <cx:pt idx="50">30</cx:pt>
          <cx:pt idx="51">34</cx:pt>
          <cx:pt idx="52">29</cx:pt>
          <cx:pt idx="53">35</cx:pt>
          <cx:pt idx="54">37</cx:pt>
          <cx:pt idx="55">42</cx:pt>
          <cx:pt idx="56">42</cx:pt>
          <cx:pt idx="57">36</cx:pt>
          <cx:pt idx="58">37</cx:pt>
          <cx:pt idx="59">33</cx:pt>
          <cx:pt idx="60">27</cx:pt>
          <cx:pt idx="61">27</cx:pt>
          <cx:pt idx="62">33</cx:pt>
          <cx:pt idx="63">29</cx:pt>
          <cx:pt idx="64">36</cx:pt>
          <cx:pt idx="65">29</cx:pt>
          <cx:pt idx="66">34</cx:pt>
          <cx:pt idx="67">26</cx:pt>
          <cx:pt idx="68">39</cx:pt>
          <cx:pt idx="69">48</cx:pt>
          <cx:pt idx="70">41</cx:pt>
          <cx:pt idx="71">29</cx:pt>
          <cx:pt idx="72">33</cx:pt>
          <cx:pt idx="73">40</cx:pt>
          <cx:pt idx="74">32</cx:pt>
          <cx:pt idx="75">26</cx:pt>
          <cx:pt idx="76">43</cx:pt>
          <cx:pt idx="77">30</cx:pt>
          <cx:pt idx="78">30</cx:pt>
          <cx:pt idx="79">38</cx:pt>
          <cx:pt idx="80">55</cx:pt>
          <cx:pt idx="81">25</cx:pt>
          <cx:pt idx="82">38</cx:pt>
          <cx:pt idx="83">41</cx:pt>
          <cx:pt idx="84">31</cx:pt>
          <cx:pt idx="85">35</cx:pt>
          <cx:pt idx="86">31</cx:pt>
          <cx:pt idx="87">25</cx:pt>
          <cx:pt idx="88">44</cx:pt>
          <cx:pt idx="89">37</cx:pt>
          <cx:pt idx="90">22</cx:pt>
          <cx:pt idx="91">34</cx:pt>
          <cx:pt idx="92">38</cx:pt>
          <cx:pt idx="93">31</cx:pt>
          <cx:pt idx="94">24</cx:pt>
          <cx:pt idx="95">24</cx:pt>
          <cx:pt idx="96">38</cx:pt>
          <cx:pt idx="97">34</cx:pt>
          <cx:pt idx="98">50</cx:pt>
          <cx:pt idx="99">58</cx:pt>
          <cx:pt idx="100">32</cx:pt>
          <cx:pt idx="101">27</cx:pt>
          <cx:pt idx="102">30</cx:pt>
          <cx:pt idx="103">34</cx:pt>
          <cx:pt idx="104">30</cx:pt>
          <cx:pt idx="105">44</cx:pt>
          <cx:pt idx="106">29</cx:pt>
          <cx:pt idx="107">27</cx:pt>
          <cx:pt idx="108">40</cx:pt>
          <cx:pt idx="109">60</cx:pt>
          <cx:pt idx="110">50</cx:pt>
          <cx:pt idx="111">28</cx:pt>
          <cx:pt idx="112">57</cx:pt>
          <cx:pt idx="113">41</cx:pt>
          <cx:pt idx="114">31</cx:pt>
          <cx:pt idx="115">27</cx:pt>
          <cx:pt idx="116">29</cx:pt>
          <cx:pt idx="117">60</cx:pt>
          <cx:pt idx="118">24</cx:pt>
          <cx:pt idx="119">46</cx:pt>
          <cx:pt idx="120">54</cx:pt>
          <cx:pt idx="121">20</cx:pt>
          <cx:pt idx="122">27</cx:pt>
          <cx:pt idx="123">23</cx:pt>
          <cx:pt idx="124">28</cx:pt>
          <cx:pt idx="125">22</cx:pt>
          <cx:pt idx="126">25</cx:pt>
          <cx:pt idx="127">28</cx:pt>
          <cx:pt idx="128">35</cx:pt>
          <cx:pt idx="129">58</cx:pt>
          <cx:pt idx="130">57</cx:pt>
          <cx:pt idx="131">44</cx:pt>
          <cx:pt idx="132">25</cx:pt>
          <cx:pt idx="133">31</cx:pt>
          <cx:pt idx="134">33</cx:pt>
          <cx:pt idx="135">26</cx:pt>
          <cx:pt idx="136">40</cx:pt>
          <cx:pt idx="137">34</cx:pt>
          <cx:pt idx="138">57</cx:pt>
          <cx:pt idx="139">25</cx:pt>
          <cx:pt idx="140">21</cx:pt>
          <cx:pt idx="141">36</cx:pt>
          <cx:pt idx="142">49</cx:pt>
          <cx:pt idx="143">54</cx:pt>
          <cx:pt idx="144">59</cx:pt>
          <cx:pt idx="145">28</cx:pt>
          <cx:pt idx="146">28</cx:pt>
          <cx:pt idx="147">24</cx:pt>
          <cx:pt idx="148">34</cx:pt>
          <cx:pt idx="149">37</cx:pt>
          <cx:pt idx="150">55</cx:pt>
          <cx:pt idx="151">53</cx:pt>
          <cx:pt idx="152">30</cx:pt>
          <cx:pt idx="153">35</cx:pt>
          <cx:pt idx="154">30</cx:pt>
          <cx:pt idx="155">25</cx:pt>
          <cx:pt idx="156">59</cx:pt>
          <cx:pt idx="157">35</cx:pt>
          <cx:pt idx="158">38</cx:pt>
          <cx:pt idx="159">31</cx:pt>
          <cx:pt idx="160">23</cx:pt>
          <cx:pt idx="161">42</cx:pt>
          <cx:pt idx="162">21</cx:pt>
          <cx:pt idx="163">31</cx:pt>
          <cx:pt idx="164">34</cx:pt>
          <cx:pt idx="165">35</cx:pt>
          <cx:pt idx="166">41</cx:pt>
          <cx:pt idx="167">29</cx:pt>
          <cx:pt idx="168">26</cx:pt>
          <cx:pt idx="169">55</cx:pt>
          <cx:pt idx="170">30</cx:pt>
          <cx:pt idx="171">28</cx:pt>
          <cx:pt idx="172">31</cx:pt>
          <cx:pt idx="173">31</cx:pt>
          <cx:pt idx="174">48</cx:pt>
          <cx:pt idx="175">31</cx:pt>
          <cx:pt idx="176">25</cx:pt>
          <cx:pt idx="177">53</cx:pt>
          <cx:pt idx="178">39</cx:pt>
          <cx:pt idx="179">38</cx:pt>
          <cx:pt idx="180">51</cx:pt>
          <cx:pt idx="181">33</cx:pt>
          <cx:pt idx="182">57</cx:pt>
          <cx:pt idx="183">22</cx:pt>
          <cx:pt idx="184">36</cx:pt>
          <cx:pt idx="185">33</cx:pt>
          <cx:pt idx="186">54</cx:pt>
          <cx:pt idx="187">54</cx:pt>
          <cx:pt idx="188">50</cx:pt>
          <cx:pt idx="189">36</cx:pt>
          <cx:pt idx="190">36</cx:pt>
          <cx:pt idx="191">28</cx:pt>
          <cx:pt idx="192">56</cx:pt>
          <cx:pt idx="193">50</cx:pt>
          <cx:pt idx="194">35</cx:pt>
          <cx:pt idx="195">37</cx:pt>
          <cx:pt idx="196">37</cx:pt>
          <cx:pt idx="197">50</cx:pt>
          <cx:pt idx="198">52</cx:pt>
          <cx:pt idx="199">46</cx:pt>
          <cx:pt idx="200">31</cx:pt>
          <cx:pt idx="201">38</cx:pt>
          <cx:pt idx="202">53</cx:pt>
          <cx:pt idx="203">49</cx:pt>
          <cx:pt idx="204">51</cx:pt>
          <cx:pt idx="205">34</cx:pt>
          <cx:pt idx="206">33</cx:pt>
          <cx:pt idx="207">35</cx:pt>
          <cx:pt idx="208">35</cx:pt>
          <cx:pt idx="209">25</cx:pt>
          <cx:pt idx="210">28</cx:pt>
          <cx:pt idx="211">31</cx:pt>
          <cx:pt idx="212">32</cx:pt>
          <cx:pt idx="213">31</cx:pt>
          <cx:pt idx="214">31</cx:pt>
          <cx:pt idx="215">53</cx:pt>
          <cx:pt idx="216">43</cx:pt>
          <cx:pt idx="217">50</cx:pt>
          <cx:pt idx="218">36</cx:pt>
          <cx:pt idx="219">31</cx:pt>
          <cx:pt idx="220">41</cx:pt>
          <cx:pt idx="221">50</cx:pt>
          <cx:pt idx="222">25</cx:pt>
          <cx:pt idx="223">37</cx:pt>
          <cx:pt idx="224">31</cx:pt>
          <cx:pt idx="225">52</cx:pt>
          <cx:pt idx="226">24</cx:pt>
          <cx:pt idx="227">41</cx:pt>
          <cx:pt idx="228">42</cx:pt>
          <cx:pt idx="229">30</cx:pt>
          <cx:pt idx="230">30</cx:pt>
          <cx:pt idx="231">25</cx:pt>
          <cx:pt idx="232">40</cx:pt>
          <cx:pt idx="233">60</cx:pt>
          <cx:pt idx="234">29</cx:pt>
          <cx:pt idx="235">30</cx:pt>
          <cx:pt idx="236">49</cx:pt>
          <cx:pt idx="237">48</cx:pt>
          <cx:pt idx="238">26</cx:pt>
          <cx:pt idx="239">23</cx:pt>
          <cx:pt idx="240">60</cx:pt>
          <cx:pt idx="241">22</cx:pt>
          <cx:pt idx="242">28</cx:pt>
          <cx:pt idx="243">47</cx:pt>
          <cx:pt idx="244">40</cx:pt>
          <cx:pt idx="245">50</cx:pt>
          <cx:pt idx="246">34</cx:pt>
          <cx:pt idx="247">34</cx:pt>
          <cx:pt idx="248">54</cx:pt>
          <cx:pt idx="249">31</cx:pt>
          <cx:pt idx="250">51</cx:pt>
          <cx:pt idx="251">33</cx:pt>
          <cx:pt idx="252">25</cx:pt>
          <cx:pt idx="253">32</cx:pt>
          <cx:pt idx="254">54</cx:pt>
          <cx:pt idx="255">29</cx:pt>
          <cx:pt idx="256">24</cx:pt>
          <cx:pt idx="257">60</cx:pt>
          <cx:pt idx="258">32</cx:pt>
          <cx:pt idx="259">25</cx:pt>
          <cx:pt idx="260">52</cx:pt>
          <cx:pt idx="261">33</cx:pt>
          <cx:pt idx="262">34</cx:pt>
          <cx:pt idx="263">26</cx:pt>
          <cx:pt idx="264">59</cx:pt>
          <cx:pt idx="265">25</cx:pt>
          <cx:pt idx="266">26</cx:pt>
          <cx:pt idx="267">56</cx:pt>
          <cx:pt idx="268">55</cx:pt>
          <cx:pt idx="269">36</cx:pt>
          <cx:pt idx="270">47</cx:pt>
          <cx:pt idx="271">28</cx:pt>
          <cx:pt idx="272">58</cx:pt>
          <cx:pt idx="273">31</cx:pt>
          <cx:pt idx="274">43</cx:pt>
          <cx:pt idx="275">25</cx:pt>
          <cx:pt idx="276">35</cx:pt>
          <cx:pt idx="277">31</cx:pt>
          <cx:pt idx="278">27</cx:pt>
          <cx:pt idx="279">26</cx:pt>
          <cx:pt idx="280">23</cx:pt>
          <cx:pt idx="281">31</cx:pt>
          <cx:pt idx="282">37</cx:pt>
          <cx:pt idx="283">46</cx:pt>
          <cx:pt idx="284">35</cx:pt>
          <cx:pt idx="285">35</cx:pt>
          <cx:pt idx="286">39</cx:pt>
          <cx:pt idx="287">28</cx:pt>
          <cx:pt idx="288">39</cx:pt>
          <cx:pt idx="289">27</cx:pt>
          <cx:pt idx="290">45</cx:pt>
          <cx:pt idx="291">28</cx:pt>
          <cx:pt idx="292">46</cx:pt>
          <cx:pt idx="293">27</cx:pt>
          <cx:pt idx="294">49</cx:pt>
          <cx:pt idx="295">24</cx:pt>
          <cx:pt idx="296">60</cx:pt>
          <cx:pt idx="297">35</cx:pt>
          <cx:pt idx="298">26</cx:pt>
          <cx:pt idx="299">37</cx:pt>
          <cx:pt idx="300">34</cx:pt>
          <cx:pt idx="301">28</cx:pt>
          <cx:pt idx="302">33</cx:pt>
          <cx:pt idx="303">30</cx:pt>
          <cx:pt idx="304">20</cx:pt>
          <cx:pt idx="305">31</cx:pt>
          <cx:pt idx="306">29</cx:pt>
          <cx:pt idx="307">44</cx:pt>
          <cx:pt idx="308">28</cx:pt>
          <cx:pt idx="309">25</cx:pt>
          <cx:pt idx="310">23</cx:pt>
          <cx:pt idx="311">53</cx:pt>
          <cx:pt idx="312">27</cx:pt>
          <cx:pt idx="313">30</cx:pt>
          <cx:pt idx="314">55</cx:pt>
          <cx:pt idx="315">50</cx:pt>
          <cx:pt idx="316">22</cx:pt>
          <cx:pt idx="317">24</cx:pt>
          <cx:pt idx="318">27</cx:pt>
          <cx:pt idx="319">48</cx:pt>
          <cx:pt idx="320">29</cx:pt>
          <cx:pt idx="321">48</cx:pt>
          <cx:pt idx="322">58</cx:pt>
          <cx:pt idx="323">32</cx:pt>
          <cx:pt idx="324">26</cx:pt>
          <cx:pt idx="325">49</cx:pt>
          <cx:pt idx="326">27</cx:pt>
          <cx:pt idx="327">32</cx:pt>
          <cx:pt idx="328">21</cx:pt>
          <cx:pt idx="329">35</cx:pt>
          <cx:pt idx="330">59</cx:pt>
          <cx:pt idx="331">24</cx:pt>
          <cx:pt idx="332">37</cx:pt>
          <cx:pt idx="333">43</cx:pt>
          <cx:pt idx="334">30</cx:pt>
          <cx:pt idx="335">31</cx:pt>
          <cx:pt idx="336">57</cx:pt>
          <cx:pt idx="337">30</cx:pt>
          <cx:pt idx="338">39</cx:pt>
          <cx:pt idx="339">34</cx:pt>
          <cx:pt idx="340">57</cx:pt>
          <cx:pt idx="341">60</cx:pt>
          <cx:pt idx="342">38</cx:pt>
          <cx:pt idx="343">42</cx:pt>
          <cx:pt idx="344">58</cx:pt>
          <cx:pt idx="345">34</cx:pt>
          <cx:pt idx="346">26</cx:pt>
          <cx:pt idx="347">59</cx:pt>
          <cx:pt idx="348">42</cx:pt>
          <cx:pt idx="349">49</cx:pt>
          <cx:pt idx="350">28</cx:pt>
          <cx:pt idx="351">23</cx:pt>
          <cx:pt idx="352">31</cx:pt>
          <cx:pt idx="353">50</cx:pt>
          <cx:pt idx="354">26</cx:pt>
          <cx:pt idx="355">57</cx:pt>
          <cx:pt idx="356">35</cx:pt>
          <cx:pt idx="357">59</cx:pt>
          <cx:pt idx="358">55</cx:pt>
          <cx:pt idx="359">27</cx:pt>
          <cx:pt idx="360">54</cx:pt>
          <cx:pt idx="361">32</cx:pt>
          <cx:pt idx="362">30</cx:pt>
          <cx:pt idx="363">83</cx:pt>
          <cx:pt idx="364">31</cx:pt>
          <cx:pt idx="365">43</cx:pt>
          <cx:pt idx="366">61</cx:pt>
          <cx:pt idx="367">78</cx:pt>
          <cx:pt idx="368">73</cx:pt>
          <cx:pt idx="369">26</cx:pt>
          <cx:pt idx="370">64</cx:pt>
          <cx:pt idx="371">58</cx:pt>
          <cx:pt idx="372">37</cx:pt>
          <cx:pt idx="373">37</cx:pt>
          <cx:pt idx="374">79</cx:pt>
          <cx:pt idx="375">68</cx:pt>
          <cx:pt idx="376">19</cx:pt>
          <cx:pt idx="377">48</cx:pt>
          <cx:pt idx="378">27</cx:pt>
          <cx:pt idx="379">58</cx:pt>
          <cx:pt idx="380">66</cx:pt>
          <cx:pt idx="381">71</cx:pt>
          <cx:pt idx="382">63</cx:pt>
          <cx:pt idx="383">71</cx:pt>
          <cx:pt idx="384">61</cx:pt>
          <cx:pt idx="385">52</cx:pt>
          <cx:pt idx="386">54</cx:pt>
          <cx:pt idx="387">45</cx:pt>
          <cx:pt idx="388">33</cx:pt>
          <cx:pt idx="389">80</cx:pt>
          <cx:pt idx="390">44</cx:pt>
          <cx:pt idx="391">45</cx:pt>
          <cx:pt idx="392">37</cx:pt>
          <cx:pt idx="393">22</cx:pt>
          <cx:pt idx="394">44</cx:pt>
          <cx:pt idx="395">35</cx:pt>
          <cx:pt idx="396">37</cx:pt>
          <cx:pt idx="397">69</cx:pt>
          <cx:pt idx="398">33</cx:pt>
          <cx:pt idx="399">41</cx:pt>
          <cx:pt idx="400">61</cx:pt>
          <cx:pt idx="401">72</cx:pt>
          <cx:pt idx="402">78</cx:pt>
          <cx:pt idx="403">26</cx:pt>
          <cx:pt idx="404">69</cx:pt>
          <cx:pt idx="405">41</cx:pt>
          <cx:pt idx="406">45</cx:pt>
          <cx:pt idx="407">51</cx:pt>
          <cx:pt idx="408">44</cx:pt>
          <cx:pt idx="409">40</cx:pt>
          <cx:pt idx="410">54</cx:pt>
          <cx:pt idx="411">32</cx:pt>
          <cx:pt idx="412">79</cx:pt>
          <cx:pt idx="413">33</cx:pt>
          <cx:pt idx="414">45</cx:pt>
          <cx:pt idx="415">51</cx:pt>
          <cx:pt idx="416">50</cx:pt>
          <cx:pt idx="417">40</cx:pt>
          <cx:pt idx="418">32</cx:pt>
          <cx:pt idx="419">30</cx:pt>
          <cx:pt idx="420">41</cx:pt>
          <cx:pt idx="421">42</cx:pt>
          <cx:pt idx="422">30</cx:pt>
          <cx:pt idx="423">31</cx:pt>
          <cx:pt idx="424">33</cx:pt>
          <cx:pt idx="425">37</cx:pt>
          <cx:pt idx="426">29</cx:pt>
          <cx:pt idx="427">60</cx:pt>
          <cx:pt idx="428">56</cx:pt>
          <cx:pt idx="429">28</cx:pt>
          <cx:pt idx="430">22</cx:pt>
          <cx:pt idx="431">27</cx:pt>
          <cx:pt idx="432">33</cx:pt>
          <cx:pt idx="433">30</cx:pt>
          <cx:pt idx="434">28</cx:pt>
          <cx:pt idx="435">31</cx:pt>
          <cx:pt idx="436">58</cx:pt>
          <cx:pt idx="437">28</cx:pt>
          <cx:pt idx="438">39</cx:pt>
          <cx:pt idx="439">31</cx:pt>
          <cx:pt idx="440">45</cx:pt>
          <cx:pt idx="441">56</cx:pt>
          <cx:pt idx="442">46</cx:pt>
          <cx:pt idx="443">56</cx:pt>
          <cx:pt idx="444">27</cx:pt>
          <cx:pt idx="445">26</cx:pt>
          <cx:pt idx="446">30</cx:pt>
          <cx:pt idx="447">26</cx:pt>
          <cx:pt idx="448">34</cx:pt>
          <cx:pt idx="449">35</cx:pt>
          <cx:pt idx="450">70</cx:pt>
          <cx:pt idx="451">52</cx:pt>
          <cx:pt idx="452">50</cx:pt>
          <cx:pt idx="453">54</cx:pt>
          <cx:pt idx="454">31</cx:pt>
          <cx:pt idx="455">31</cx:pt>
          <cx:pt idx="456">25</cx:pt>
          <cx:pt idx="457">41</cx:pt>
          <cx:pt idx="458">56</cx:pt>
          <cx:pt idx="459">24</cx:pt>
          <cx:pt idx="460">64</cx:pt>
          <cx:pt idx="461">35</cx:pt>
          <cx:pt idx="462">23</cx:pt>
          <cx:pt idx="463">33</cx:pt>
          <cx:pt idx="464">22</cx:pt>
          <cx:pt idx="465">31</cx:pt>
          <cx:pt idx="466">69</cx:pt>
          <cx:pt idx="467">24</cx:pt>
          <cx:pt idx="468">37</cx:pt>
          <cx:pt idx="469">40</cx:pt>
          <cx:pt idx="470">29</cx:pt>
          <cx:pt idx="471">71</cx:pt>
          <cx:pt idx="472">28</cx:pt>
          <cx:pt idx="473">36</cx:pt>
          <cx:pt idx="474">47</cx:pt>
          <cx:pt idx="475">60</cx:pt>
          <cx:pt idx="476">21</cx:pt>
          <cx:pt idx="477">62</cx:pt>
          <cx:pt idx="478">52</cx:pt>
          <cx:pt idx="479">23</cx:pt>
          <cx:pt idx="480">66</cx:pt>
          <cx:pt idx="481">82</cx:pt>
          <cx:pt idx="482">67</cx:pt>
          <cx:pt idx="483">33</cx:pt>
          <cx:pt idx="484">36</cx:pt>
          <cx:pt idx="485">36</cx:pt>
          <cx:pt idx="486">63</cx:pt>
          <cx:pt idx="487">34</cx:pt>
          <cx:pt idx="488">32</cx:pt>
          <cx:pt idx="489">31</cx:pt>
          <cx:pt idx="490">48</cx:pt>
          <cx:pt idx="491">53</cx:pt>
          <cx:pt idx="492">69</cx:pt>
          <cx:pt idx="493">29</cx:pt>
          <cx:pt idx="494">28</cx:pt>
          <cx:pt idx="495">37</cx:pt>
          <cx:pt idx="496">53</cx:pt>
          <cx:pt idx="497">40</cx:pt>
          <cx:pt idx="498">66</cx:pt>
          <cx:pt idx="499">52</cx:pt>
          <cx:pt idx="500">39</cx:pt>
          <cx:pt idx="501">33</cx:pt>
          <cx:pt idx="502">66</cx:pt>
          <cx:pt idx="503">32</cx:pt>
          <cx:pt idx="504">37</cx:pt>
          <cx:pt idx="505">36</cx:pt>
          <cx:pt idx="506">38</cx:pt>
          <cx:pt idx="507">31</cx:pt>
          <cx:pt idx="508">31</cx:pt>
          <cx:pt idx="509">27</cx:pt>
          <cx:pt idx="510">21</cx:pt>
          <cx:pt idx="511">28</cx:pt>
          <cx:pt idx="512">65</cx:pt>
          <cx:pt idx="513">58</cx:pt>
          <cx:pt idx="514">49</cx:pt>
          <cx:pt idx="515">81</cx:pt>
          <cx:pt idx="516">51</cx:pt>
          <cx:pt idx="517">25</cx:pt>
          <cx:pt idx="518">61</cx:pt>
          <cx:pt idx="519">25</cx:pt>
          <cx:pt idx="520">55</cx:pt>
          <cx:pt idx="521">31</cx:pt>
          <cx:pt idx="522">31</cx:pt>
          <cx:pt idx="523">38</cx:pt>
          <cx:pt idx="524">79</cx:pt>
          <cx:pt idx="525">39</cx:pt>
          <cx:pt idx="526">71</cx:pt>
          <cx:pt idx="527">52</cx:pt>
          <cx:pt idx="528">52</cx:pt>
          <cx:pt idx="529">42</cx:pt>
          <cx:pt idx="530">29</cx:pt>
          <cx:pt idx="531">63</cx:pt>
          <cx:pt idx="532">34</cx:pt>
          <cx:pt idx="533">58</cx:pt>
          <cx:pt idx="534">55</cx:pt>
          <cx:pt idx="535">63</cx:pt>
          <cx:pt idx="536">43</cx:pt>
          <cx:pt idx="537">55</cx:pt>
          <cx:pt idx="538">79</cx:pt>
          <cx:pt idx="539">52</cx:pt>
          <cx:pt idx="540">34</cx:pt>
          <cx:pt idx="541">48</cx:pt>
          <cx:pt idx="542">60</cx:pt>
          <cx:pt idx="543">46</cx:pt>
          <cx:pt idx="544">54</cx:pt>
          <cx:pt idx="545">34</cx:pt>
          <cx:pt idx="546">28</cx:pt>
          <cx:pt idx="547">49</cx:pt>
          <cx:pt idx="548">25</cx:pt>
          <cx:pt idx="549">21</cx:pt>
          <cx:pt idx="550">48</cx:pt>
          <cx:pt idx="551">59</cx:pt>
          <cx:pt idx="552">24</cx:pt>
          <cx:pt idx="553">45</cx:pt>
          <cx:pt idx="554">26</cx:pt>
          <cx:pt idx="555">22</cx:pt>
          <cx:pt idx="556">38</cx:pt>
          <cx:pt idx="557">49</cx:pt>
          <cx:pt idx="558">67</cx:pt>
          <cx:pt idx="559">20</cx:pt>
          <cx:pt idx="560">63</cx:pt>
          <cx:pt idx="561">79</cx:pt>
          <cx:pt idx="562">40</cx:pt>
          <cx:pt idx="563">23</cx:pt>
          <cx:pt idx="564">19</cx:pt>
          <cx:pt idx="565">39</cx:pt>
          <cx:pt idx="566">34</cx:pt>
          <cx:pt idx="567">69</cx:pt>
          <cx:pt idx="568">34</cx:pt>
          <cx:pt idx="569">73</cx:pt>
          <cx:pt idx="570">27</cx:pt>
          <cx:pt idx="571">75</cx:pt>
          <cx:pt idx="572">32</cx:pt>
          <cx:pt idx="573">37</cx:pt>
          <cx:pt idx="574">59</cx:pt>
          <cx:pt idx="575">31</cx:pt>
          <cx:pt idx="576">49</cx:pt>
          <cx:pt idx="577">34</cx:pt>
          <cx:pt idx="578">61</cx:pt>
          <cx:pt idx="579">34</cx:pt>
          <cx:pt idx="580">32</cx:pt>
          <cx:pt idx="581">57</cx:pt>
          <cx:pt idx="582">50</cx:pt>
          <cx:pt idx="583">25</cx:pt>
          <cx:pt idx="584">72</cx:pt>
          <cx:pt idx="585">55</cx:pt>
          <cx:pt idx="586">71</cx:pt>
          <cx:pt idx="587">63</cx:pt>
          <cx:pt idx="588">44</cx:pt>
          <cx:pt idx="589">30</cx:pt>
          <cx:pt idx="590">42</cx:pt>
          <cx:pt idx="591">34</cx:pt>
          <cx:pt idx="592">50</cx:pt>
          <cx:pt idx="593">49</cx:pt>
          <cx:pt idx="594">28</cx:pt>
          <cx:pt idx="595">75</cx:pt>
          <cx:pt idx="596">46</cx:pt>
          <cx:pt idx="597">61</cx:pt>
          <cx:pt idx="598">28</cx:pt>
          <cx:pt idx="599">44</cx:pt>
          <cx:pt idx="600">32</cx:pt>
          <cx:pt idx="601">62</cx:pt>
          <cx:pt idx="602">45</cx:pt>
          <cx:pt idx="603">58</cx:pt>
          <cx:pt idx="604">26</cx:pt>
          <cx:pt idx="605">32</cx:pt>
          <cx:pt idx="606">37</cx:pt>
          <cx:pt idx="607">46</cx:pt>
          <cx:pt idx="608">29</cx:pt>
          <cx:pt idx="609">25</cx:pt>
          <cx:pt idx="610">28</cx:pt>
          <cx:pt idx="611">61</cx:pt>
          <cx:pt idx="612">67</cx:pt>
          <cx:pt idx="613">52</cx:pt>
          <cx:pt idx="614">29</cx:pt>
          <cx:pt idx="615">57</cx:pt>
          <cx:pt idx="616">49</cx:pt>
          <cx:pt idx="617">33</cx:pt>
          <cx:pt idx="618">47</cx:pt>
          <cx:pt idx="619">66</cx:pt>
          <cx:pt idx="620">57</cx:pt>
          <cx:pt idx="621">78</cx:pt>
          <cx:pt idx="622">68</cx:pt>
          <cx:pt idx="623">62</cx:pt>
          <cx:pt idx="624">40</cx:pt>
          <cx:pt idx="625">46</cx:pt>
          <cx:pt idx="626">31</cx:pt>
          <cx:pt idx="627">41</cx:pt>
          <cx:pt idx="628">47</cx:pt>
          <cx:pt idx="629">29</cx:pt>
          <cx:pt idx="630">55</cx:pt>
          <cx:pt idx="631">30</cx:pt>
          <cx:pt idx="632">49</cx:pt>
          <cx:pt idx="633">53</cx:pt>
          <cx:pt idx="634">48</cx:pt>
          <cx:pt idx="635">21</cx:pt>
          <cx:pt idx="636">45</cx:pt>
          <cx:pt idx="637">41</cx:pt>
          <cx:pt idx="638">30</cx:pt>
          <cx:pt idx="639">27</cx:pt>
          <cx:pt idx="640">43</cx:pt>
          <cx:pt idx="641">66</cx:pt>
          <cx:pt idx="642">47</cx:pt>
          <cx:pt idx="643">27</cx:pt>
          <cx:pt idx="644">39</cx:pt>
          <cx:pt idx="645">75</cx:pt>
          <cx:pt idx="646">25</cx:pt>
          <cx:pt idx="647">20</cx:pt>
          <cx:pt idx="648">47</cx:pt>
          <cx:pt idx="649">25</cx:pt>
          <cx:pt idx="650">37</cx:pt>
          <cx:pt idx="651">36</cx:pt>
          <cx:pt idx="652">45</cx:pt>
          <cx:pt idx="653">61</cx:pt>
          <cx:pt idx="654">37</cx:pt>
          <cx:pt idx="655">80</cx:pt>
          <cx:pt idx="656">53</cx:pt>
          <cx:pt idx="657">80</cx:pt>
          <cx:pt idx="658">61</cx:pt>
          <cx:pt idx="659">35</cx:pt>
          <cx:pt idx="660">58</cx:pt>
          <cx:pt idx="661">30</cx:pt>
          <cx:pt idx="662">50</cx:pt>
          <cx:pt idx="663">21</cx:pt>
          <cx:pt idx="664">46</cx:pt>
          <cx:pt idx="665">65</cx:pt>
          <cx:pt idx="666">32</cx:pt>
          <cx:pt idx="667">67</cx:pt>
          <cx:pt idx="668">57</cx:pt>
          <cx:pt idx="669">46</cx:pt>
          <cx:pt idx="670">40</cx:pt>
          <cx:pt idx="671">29</cx:pt>
          <cx:pt idx="672">53</cx:pt>
          <cx:pt idx="673">44</cx:pt>
          <cx:pt idx="674">74</cx:pt>
          <cx:pt idx="675">38</cx:pt>
          <cx:pt idx="676">73</cx:pt>
          <cx:pt idx="677">65</cx:pt>
          <cx:pt idx="678">62</cx:pt>
          <cx:pt idx="679">65</cx:pt>
          <cx:pt idx="680">67</cx:pt>
          <cx:pt idx="681">66</cx:pt>
          <cx:pt idx="682">34</cx:pt>
          <cx:pt idx="683">67</cx:pt>
          <cx:pt idx="684">34</cx:pt>
          <cx:pt idx="685">57</cx:pt>
          <cx:pt idx="686">38</cx:pt>
          <cx:pt idx="687">47</cx:pt>
          <cx:pt idx="688">71</cx:pt>
          <cx:pt idx="689">56</cx:pt>
          <cx:pt idx="690">46</cx:pt>
          <cx:pt idx="691">59</cx:pt>
          <cx:pt idx="692">57</cx:pt>
          <cx:pt idx="693">66</cx:pt>
          <cx:pt idx="694">47</cx:pt>
          <cx:pt idx="695">30</cx:pt>
          <cx:pt idx="696">32</cx:pt>
          <cx:pt idx="697">69</cx:pt>
          <cx:pt idx="698">32</cx:pt>
          <cx:pt idx="699">72</cx:pt>
          <cx:pt idx="700">63</cx:pt>
          <cx:pt idx="701">41</cx:pt>
          <cx:pt idx="702">72</cx:pt>
          <cx:pt idx="703">59</cx:pt>
          <cx:pt idx="704">45</cx:pt>
          <cx:pt idx="705">33</cx:pt>
          <cx:pt idx="706">37</cx:pt>
          <cx:pt idx="707">26</cx:pt>
          <cx:pt idx="708">29</cx:pt>
          <cx:pt idx="709">32</cx:pt>
          <cx:pt idx="710">77</cx:pt>
          <cx:pt idx="711">57</cx:pt>
          <cx:pt idx="712">79</cx:pt>
          <cx:pt idx="713">37</cx:pt>
          <cx:pt idx="714">37</cx:pt>
          <cx:pt idx="715">25</cx:pt>
          <cx:pt idx="716">49</cx:pt>
          <cx:pt idx="717">32</cx:pt>
          <cx:pt idx="718">34</cx:pt>
          <cx:pt idx="719">44</cx:pt>
          <cx:pt idx="720">26</cx:pt>
          <cx:pt idx="721">25</cx:pt>
          <cx:pt idx="722">49</cx:pt>
          <cx:pt idx="723">42</cx:pt>
          <cx:pt idx="724">58</cx:pt>
          <cx:pt idx="725">47</cx:pt>
          <cx:pt idx="726">73</cx:pt>
          <cx:pt idx="727">33</cx:pt>
          <cx:pt idx="728">34</cx:pt>
          <cx:pt idx="729">57</cx:pt>
          <cx:pt idx="730">35</cx:pt>
          <cx:pt idx="731">55</cx:pt>
          <cx:pt idx="732">71</cx:pt>
          <cx:pt idx="733">41</cx:pt>
          <cx:pt idx="734">23</cx:pt>
          <cx:pt idx="735">60</cx:pt>
          <cx:pt idx="736">18</cx:pt>
          <cx:pt idx="737">63</cx:pt>
          <cx:pt idx="738">60</cx:pt>
          <cx:pt idx="739">47</cx:pt>
          <cx:pt idx="740">27</cx:pt>
          <cx:pt idx="741">37</cx:pt>
          <cx:pt idx="742">27</cx:pt>
          <cx:pt idx="743">33</cx:pt>
          <cx:pt idx="744">18</cx:pt>
          <cx:pt idx="745">39</cx:pt>
          <cx:pt idx="746">46</cx:pt>
          <cx:pt idx="747">30</cx:pt>
          <cx:pt idx="748">65</cx:pt>
          <cx:pt idx="749">54</cx:pt>
          <cx:pt idx="750">42</cx:pt>
          <cx:pt idx="751">33</cx:pt>
          <cx:pt idx="752">32</cx:pt>
          <cx:pt idx="753">59</cx:pt>
          <cx:pt idx="754">38</cx:pt>
          <cx:pt idx="755">48</cx:pt>
          <cx:pt idx="756">22</cx:pt>
          <cx:pt idx="757">59</cx:pt>
          <cx:pt idx="758">28</cx:pt>
          <cx:pt idx="759">80</cx:pt>
          <cx:pt idx="760">46</cx:pt>
          <cx:pt idx="761">32</cx:pt>
          <cx:pt idx="762">33</cx:pt>
          <cx:pt idx="763">61</cx:pt>
          <cx:pt idx="764">40</cx:pt>
          <cx:pt idx="765">52</cx:pt>
          <cx:pt idx="766">71</cx:pt>
          <cx:pt idx="767">40</cx:pt>
          <cx:pt idx="768">26</cx:pt>
          <cx:pt idx="769">30</cx:pt>
          <cx:pt idx="770">62</cx:pt>
          <cx:pt idx="771">50</cx:pt>
          <cx:pt idx="772">32</cx:pt>
          <cx:pt idx="773">23</cx:pt>
          <cx:pt idx="774">70</cx:pt>
          <cx:pt idx="775">55</cx:pt>
          <cx:pt idx="776">33</cx:pt>
          <cx:pt idx="777">31</cx:pt>
          <cx:pt idx="778">26</cx:pt>
          <cx:pt idx="779">30</cx:pt>
          <cx:pt idx="780">44</cx:pt>
          <cx:pt idx="781">23</cx:pt>
          <cx:pt idx="782">63</cx:pt>
          <cx:pt idx="783">45</cx:pt>
          <cx:pt idx="784">37</cx:pt>
          <cx:pt idx="785">68</cx:pt>
          <cx:pt idx="786">83</cx:pt>
          <cx:pt idx="787">31</cx:pt>
          <cx:pt idx="788">34</cx:pt>
          <cx:pt idx="789">71</cx:pt>
          <cx:pt idx="790">57</cx:pt>
          <cx:pt idx="791">55</cx:pt>
          <cx:pt idx="792">73</cx:pt>
          <cx:pt idx="793">42</cx:pt>
          <cx:pt idx="794">64</cx:pt>
          <cx:pt idx="795">34</cx:pt>
          <cx:pt idx="796">24</cx:pt>
          <cx:pt idx="797">33</cx:pt>
          <cx:pt idx="798">42</cx:pt>
          <cx:pt idx="799">42</cx:pt>
          <cx:pt idx="800">42</cx:pt>
          <cx:pt idx="801">29</cx:pt>
          <cx:pt idx="802">20</cx:pt>
          <cx:pt idx="803">22</cx:pt>
          <cx:pt idx="804">28</cx:pt>
          <cx:pt idx="805">55</cx:pt>
          <cx:pt idx="806">40</cx:pt>
          <cx:pt idx="807">70</cx:pt>
          <cx:pt idx="808">57</cx:pt>
          <cx:pt idx="809">60</cx:pt>
          <cx:pt idx="810">53</cx:pt>
          <cx:pt idx="811">31</cx:pt>
          <cx:pt idx="812">48</cx:pt>
          <cx:pt idx="813">30</cx:pt>
          <cx:pt idx="814">60</cx:pt>
          <cx:pt idx="815">61</cx:pt>
          <cx:pt idx="816">78</cx:pt>
          <cx:pt idx="817">32</cx:pt>
          <cx:pt idx="818">31</cx:pt>
          <cx:pt idx="819">37</cx:pt>
          <cx:pt idx="820">39</cx:pt>
          <cx:pt idx="821">20</cx:pt>
          <cx:pt idx="822">21</cx:pt>
          <cx:pt idx="823">34</cx:pt>
          <cx:pt idx="824">42</cx:pt>
          <cx:pt idx="825">26</cx:pt>
          <cx:pt idx="826">29</cx:pt>
          <cx:pt idx="827">33</cx:pt>
          <cx:pt idx="828">46</cx:pt>
          <cx:pt idx="829">40</cx:pt>
          <cx:pt idx="830">29</cx:pt>
          <cx:pt idx="831">45</cx:pt>
          <cx:pt idx="832">55</cx:pt>
          <cx:pt idx="833">39</cx:pt>
          <cx:pt idx="834">55</cx:pt>
          <cx:pt idx="835">58</cx:pt>
          <cx:pt idx="836">24</cx:pt>
          <cx:pt idx="837">72</cx:pt>
          <cx:pt idx="838">81</cx:pt>
          <cx:pt idx="839">42</cx:pt>
          <cx:pt idx="840">42</cx:pt>
          <cx:pt idx="841">32</cx:pt>
          <cx:pt idx="842">23</cx:pt>
          <cx:pt idx="843">81</cx:pt>
          <cx:pt idx="844">57</cx:pt>
          <cx:pt idx="845">70</cx:pt>
          <cx:pt idx="846">36</cx:pt>
          <cx:pt idx="847">33</cx:pt>
          <cx:pt idx="848">40</cx:pt>
          <cx:pt idx="849">64</cx:pt>
          <cx:pt idx="850">27</cx:pt>
          <cx:pt idx="851">71</cx:pt>
          <cx:pt idx="852">66</cx:pt>
          <cx:pt idx="853">60</cx:pt>
          <cx:pt idx="854">32</cx:pt>
          <cx:pt idx="855">32</cx:pt>
          <cx:pt idx="856">37</cx:pt>
          <cx:pt idx="857">44</cx:pt>
          <cx:pt idx="858">26</cx:pt>
          <cx:pt idx="859">25</cx:pt>
          <cx:pt idx="860">26</cx:pt>
          <cx:pt idx="861">31</cx:pt>
          <cx:pt idx="862">32</cx:pt>
          <cx:pt idx="863">21</cx:pt>
          <cx:pt idx="864">74</cx:pt>
          <cx:pt idx="865">35</cx:pt>
          <cx:pt idx="866">24</cx:pt>
          <cx:pt idx="867">28</cx:pt>
          <cx:pt idx="868">50</cx:pt>
          <cx:pt idx="869">36</cx:pt>
          <cx:pt idx="870">59</cx:pt>
          <cx:pt idx="871">38</cx:pt>
          <cx:pt idx="872">75</cx:pt>
          <cx:pt idx="873">20</cx:pt>
          <cx:pt idx="874">36</cx:pt>
          <cx:pt idx="875">35</cx:pt>
          <cx:pt idx="876">57</cx:pt>
          <cx:pt idx="877">40</cx:pt>
          <cx:pt idx="878">41</cx:pt>
          <cx:pt idx="879">59</cx:pt>
          <cx:pt idx="880">30</cx:pt>
          <cx:pt idx="881">28</cx:pt>
          <cx:pt idx="882">53</cx:pt>
          <cx:pt idx="883">37</cx:pt>
          <cx:pt idx="884">36</cx:pt>
          <cx:pt idx="885">47</cx:pt>
          <cx:pt idx="886">61</cx:pt>
          <cx:pt idx="887">18</cx:pt>
          <cx:pt idx="888">32</cx:pt>
          <cx:pt idx="889">51</cx:pt>
          <cx:pt idx="890">37</cx:pt>
          <cx:pt idx="891">37</cx:pt>
          <cx:pt idx="892">34</cx:pt>
          <cx:pt idx="893">34</cx:pt>
          <cx:pt idx="894">43</cx:pt>
          <cx:pt idx="895">35</cx:pt>
          <cx:pt idx="896">82</cx:pt>
          <cx:pt idx="897">32</cx:pt>
          <cx:pt idx="898">36</cx:pt>
          <cx:pt idx="899">43</cx:pt>
          <cx:pt idx="900">58</cx:pt>
          <cx:pt idx="901">64</cx:pt>
          <cx:pt idx="902">55</cx:pt>
          <cx:pt idx="903">35</cx:pt>
          <cx:pt idx="904">58</cx:pt>
          <cx:pt idx="905">26</cx:pt>
          <cx:pt idx="906">33</cx:pt>
          <cx:pt idx="907">69</cx:pt>
          <cx:pt idx="908">33</cx:pt>
          <cx:pt idx="909">23</cx:pt>
          <cx:pt idx="910">80</cx:pt>
          <cx:pt idx="911">57</cx:pt>
          <cx:pt idx="912">34</cx:pt>
          <cx:pt idx="913">76</cx:pt>
          <cx:pt idx="914">49</cx:pt>
          <cx:pt idx="915">69</cx:pt>
          <cx:pt idx="916">32</cx:pt>
          <cx:pt idx="917">43</cx:pt>
          <cx:pt idx="918">33</cx:pt>
          <cx:pt idx="919">46</cx:pt>
          <cx:pt idx="920">30</cx:pt>
          <cx:pt idx="921">64</cx:pt>
          <cx:pt idx="922">44</cx:pt>
          <cx:pt idx="923">49</cx:pt>
          <cx:pt idx="924">53</cx:pt>
          <cx:pt idx="925">34</cx:pt>
          <cx:pt idx="926">25</cx:pt>
          <cx:pt idx="927">19</cx:pt>
          <cx:pt idx="928">44</cx:pt>
          <cx:pt idx="929">46</cx:pt>
          <cx:pt idx="930">26</cx:pt>
          <cx:pt idx="931">50</cx:pt>
          <cx:pt idx="932">74</cx:pt>
          <cx:pt idx="933">30</cx:pt>
          <cx:pt idx="934">26</cx:pt>
          <cx:pt idx="935">31</cx:pt>
          <cx:pt idx="936">36</cx:pt>
          <cx:pt idx="937">40</cx:pt>
          <cx:pt idx="938">30</cx:pt>
          <cx:pt idx="939">32</cx:pt>
          <cx:pt idx="940">35</cx:pt>
          <cx:pt idx="941">32</cx:pt>
          <cx:pt idx="942">43</cx:pt>
          <cx:pt idx="943">62</cx:pt>
          <cx:pt idx="944">70</cx:pt>
          <cx:pt idx="945">61</cx:pt>
          <cx:pt idx="946">43</cx:pt>
          <cx:pt idx="947">74</cx:pt>
          <cx:pt idx="948">45</cx:pt>
          <cx:pt idx="949">38</cx:pt>
          <cx:pt idx="950">47</cx:pt>
          <cx:pt idx="951">32</cx:pt>
          <cx:pt idx="952">38</cx:pt>
          <cx:pt idx="953">52</cx:pt>
          <cx:pt idx="954">77</cx:pt>
          <cx:pt idx="955">58</cx:pt>
          <cx:pt idx="956">67</cx:pt>
          <cx:pt idx="957">71</cx:pt>
          <cx:pt idx="958">32</cx:pt>
          <cx:pt idx="959">32</cx:pt>
          <cx:pt idx="960">32</cx:pt>
          <cx:pt idx="961">29</cx:pt>
          <cx:pt idx="962">40</cx:pt>
          <cx:pt idx="963">26</cx:pt>
          <cx:pt idx="964">31</cx:pt>
          <cx:pt idx="965">30</cx:pt>
          <cx:pt idx="966">69</cx:pt>
          <cx:pt idx="967">29</cx:pt>
          <cx:pt idx="968">36</cx:pt>
          <cx:pt idx="969">50</cx:pt>
          <cx:pt idx="970">51</cx:pt>
          <cx:pt idx="971">44</cx:pt>
          <cx:pt idx="972">71</cx:pt>
          <cx:pt idx="973">67</cx:pt>
          <cx:pt idx="974">26</cx:pt>
          <cx:pt idx="975">36</cx:pt>
          <cx:pt idx="976">66</cx:pt>
          <cx:pt idx="977">37</cx:pt>
          <cx:pt idx="978">77</cx:pt>
          <cx:pt idx="979">60</cx:pt>
          <cx:pt idx="980">33</cx:pt>
          <cx:pt idx="981">33</cx:pt>
          <cx:pt idx="982">23</cx:pt>
          <cx:pt idx="983">34</cx:pt>
          <cx:pt idx="984">56</cx:pt>
          <cx:pt idx="985">39</cx:pt>
          <cx:pt idx="986">33</cx:pt>
          <cx:pt idx="987">76</cx:pt>
          <cx:pt idx="988">72</cx:pt>
          <cx:pt idx="989">37</cx:pt>
          <cx:pt idx="990">28</cx:pt>
          <cx:pt idx="991">24</cx:pt>
          <cx:pt idx="992">24</cx:pt>
          <cx:pt idx="993">66</cx:pt>
          <cx:pt idx="994">42</cx:pt>
          <cx:pt idx="995">33</cx:pt>
          <cx:pt idx="996">29</cx:pt>
          <cx:pt idx="997">21</cx:pt>
          <cx:pt idx="998">33</cx:pt>
          <cx:pt idx="999">35</cx:pt>
          <cx:pt idx="1000">28</cx:pt>
          <cx:pt idx="1001">34</cx:pt>
          <cx:pt idx="1002">27</cx:pt>
          <cx:pt idx="1003">35</cx:pt>
          <cx:pt idx="1004">48</cx:pt>
          <cx:pt idx="1005">34</cx:pt>
          <cx:pt idx="1006">54</cx:pt>
          <cx:pt idx="1007">74</cx:pt>
          <cx:pt idx="1008">36</cx:pt>
          <cx:pt idx="1009">48</cx:pt>
          <cx:pt idx="1010">26</cx:pt>
          <cx:pt idx="1011">45</cx:pt>
          <cx:pt idx="1012">57</cx:pt>
          <cx:pt idx="1013">34</cx:pt>
          <cx:pt idx="1014">34</cx:pt>
          <cx:pt idx="1015">30</cx:pt>
          <cx:pt idx="1016">56</cx:pt>
          <cx:pt idx="1017">35</cx:pt>
          <cx:pt idx="1018">50</cx:pt>
          <cx:pt idx="1019">30</cx:pt>
          <cx:pt idx="1020">45</cx:pt>
          <cx:pt idx="1021">36</cx:pt>
          <cx:pt idx="1022">57</cx:pt>
          <cx:pt idx="1023">35</cx:pt>
          <cx:pt idx="1024">30</cx:pt>
          <cx:pt idx="1025">34</cx:pt>
          <cx:pt idx="1026">30</cx:pt>
          <cx:pt idx="1027">33</cx:pt>
          <cx:pt idx="1028">33</cx:pt>
          <cx:pt idx="1029">66</cx:pt>
          <cx:pt idx="1030">49</cx:pt>
          <cx:pt idx="1031">29</cx:pt>
          <cx:pt idx="1032">49</cx:pt>
          <cx:pt idx="1033">33</cx:pt>
          <cx:pt idx="1034">58</cx:pt>
          <cx:pt idx="1035">37</cx:pt>
          <cx:pt idx="1036">74</cx:pt>
          <cx:pt idx="1037">67</cx:pt>
          <cx:pt idx="1038">37</cx:pt>
          <cx:pt idx="1039">35</cx:pt>
          <cx:pt idx="1040">59</cx:pt>
          <cx:pt idx="1041">68</cx:pt>
          <cx:pt idx="1042">21</cx:pt>
          <cx:pt idx="1043">57</cx:pt>
          <cx:pt idx="1044">29</cx:pt>
          <cx:pt idx="1045">43</cx:pt>
          <cx:pt idx="1046">45</cx:pt>
          <cx:pt idx="1047">46</cx:pt>
          <cx:pt idx="1048">26</cx:pt>
          <cx:pt idx="1049">54</cx:pt>
          <cx:pt idx="1050">33</cx:pt>
          <cx:pt idx="1051">69</cx:pt>
          <cx:pt idx="1052">47</cx:pt>
          <cx:pt idx="1053">63</cx:pt>
          <cx:pt idx="1054">59</cx:pt>
          <cx:pt idx="1055">58</cx:pt>
          <cx:pt idx="1056">36</cx:pt>
          <cx:pt idx="1057">19</cx:pt>
          <cx:pt idx="1058">28</cx:pt>
          <cx:pt idx="1059">26</cx:pt>
          <cx:pt idx="1060">37</cx:pt>
          <cx:pt idx="1061">64</cx:pt>
          <cx:pt idx="1062">36</cx:pt>
          <cx:pt idx="1063">22</cx:pt>
          <cx:pt idx="1064">38</cx:pt>
          <cx:pt idx="1065">37</cx:pt>
          <cx:pt idx="1066">62</cx:pt>
          <cx:pt idx="1067">29</cx:pt>
          <cx:pt idx="1068">26</cx:pt>
          <cx:pt idx="1069">72</cx:pt>
          <cx:pt idx="1070">45</cx:pt>
          <cx:pt idx="1071">33</cx:pt>
          <cx:pt idx="1072">63</cx:pt>
          <cx:pt idx="1073">23</cx:pt>
          <cx:pt idx="1074">57</cx:pt>
          <cx:pt idx="1075">55</cx:pt>
          <cx:pt idx="1076">20</cx:pt>
          <cx:pt idx="1077">25</cx:pt>
          <cx:pt idx="1078">32</cx:pt>
          <cx:pt idx="1079">60</cx:pt>
          <cx:pt idx="1080">44</cx:pt>
          <cx:pt idx="1081">32</cx:pt>
          <cx:pt idx="1082">33</cx:pt>
          <cx:pt idx="1083">39</cx:pt>
          <cx:pt idx="1084">36</cx:pt>
          <cx:pt idx="1085">46</cx:pt>
          <cx:pt idx="1086">41</cx:pt>
          <cx:pt idx="1087">32</cx:pt>
          <cx:pt idx="1088">33</cx:pt>
          <cx:pt idx="1089">25</cx:pt>
          <cx:pt idx="1090">35</cx:pt>
          <cx:pt idx="1091">54</cx:pt>
          <cx:pt idx="1092">39</cx:pt>
          <cx:pt idx="1093">35</cx:pt>
          <cx:pt idx="1094">32</cx:pt>
          <cx:pt idx="1095">42</cx:pt>
          <cx:pt idx="1096">25</cx:pt>
          <cx:pt idx="1097">55</cx:pt>
          <cx:pt idx="1098">27</cx:pt>
          <cx:pt idx="1099">73</cx:pt>
          <cx:pt idx="1100">56</cx:pt>
          <cx:pt idx="1101">82</cx:pt>
          <cx:pt idx="1102">70</cx:pt>
          <cx:pt idx="1103">57</cx:pt>
          <cx:pt idx="1104">77</cx:pt>
          <cx:pt idx="1105">31</cx:pt>
          <cx:pt idx="1106">56</cx:pt>
          <cx:pt idx="1107">36</cx:pt>
          <cx:pt idx="1108">34</cx:pt>
          <cx:pt idx="1109">26</cx:pt>
          <cx:pt idx="1110">30</cx:pt>
          <cx:pt idx="1111">29</cx:pt>
          <cx:pt idx="1112">26</cx:pt>
          <cx:pt idx="1113">45</cx:pt>
          <cx:pt idx="1114">52</cx:pt>
          <cx:pt idx="1115">35</cx:pt>
          <cx:pt idx="1116">50</cx:pt>
          <cx:pt idx="1117">58</cx:pt>
          <cx:pt idx="1118">39</cx:pt>
          <cx:pt idx="1119">36</cx:pt>
          <cx:pt idx="1120">67</cx:pt>
          <cx:pt idx="1121">62</cx:pt>
          <cx:pt idx="1122">26</cx:pt>
          <cx:pt idx="1123">67</cx:pt>
          <cx:pt idx="1124">36</cx:pt>
          <cx:pt idx="1125">24</cx:pt>
          <cx:pt idx="1126">26</cx:pt>
          <cx:pt idx="1127">61</cx:pt>
          <cx:pt idx="1128">70</cx:pt>
          <cx:pt idx="1129">71</cx:pt>
          <cx:pt idx="1130">52</cx:pt>
          <cx:pt idx="1131">55</cx:pt>
          <cx:pt idx="1132">58</cx:pt>
          <cx:pt idx="1133">37</cx:pt>
          <cx:pt idx="1134">22</cx:pt>
          <cx:pt idx="1135">30</cx:pt>
          <cx:pt idx="1136">79</cx:pt>
          <cx:pt idx="1137">30</cx:pt>
          <cx:pt idx="1138">39</cx:pt>
          <cx:pt idx="1139">55</cx:pt>
          <cx:pt idx="1140">35</cx:pt>
          <cx:pt idx="1141">32</cx:pt>
          <cx:pt idx="1142">44</cx:pt>
          <cx:pt idx="1143">34</cx:pt>
          <cx:pt idx="1144">64</cx:pt>
          <cx:pt idx="1145">65</cx:pt>
          <cx:pt idx="1146">31</cx:pt>
          <cx:pt idx="1147">55</cx:pt>
          <cx:pt idx="1148">34</cx:pt>
          <cx:pt idx="1149">49</cx:pt>
          <cx:pt idx="1150">49</cx:pt>
          <cx:pt idx="1151">69</cx:pt>
          <cx:pt idx="1152">60</cx:pt>
          <cx:pt idx="1153">67</cx:pt>
          <cx:pt idx="1154">49</cx:pt>
          <cx:pt idx="1155">56</cx:pt>
          <cx:pt idx="1156">67</cx:pt>
          <cx:pt idx="1157">57</cx:pt>
          <cx:pt idx="1158">58</cx:pt>
          <cx:pt idx="1159">43</cx:pt>
          <cx:pt idx="1160">63</cx:pt>
          <cx:pt idx="1161">22</cx:pt>
          <cx:pt idx="1162">89</cx:pt>
          <cx:pt idx="1163">26</cx:pt>
          <cx:pt idx="1164">35</cx:pt>
          <cx:pt idx="1165">25</cx:pt>
          <cx:pt idx="1166">38</cx:pt>
          <cx:pt idx="1167">51</cx:pt>
          <cx:pt idx="1168">59</cx:pt>
          <cx:pt idx="1169">44</cx:pt>
          <cx:pt idx="1170">42</cx:pt>
          <cx:pt idx="1171">76</cx:pt>
          <cx:pt idx="1172">29</cx:pt>
          <cx:pt idx="1173">32</cx:pt>
          <cx:pt idx="1174">30</cx:pt>
          <cx:pt idx="1175">39</cx:pt>
          <cx:pt idx="1176">38</cx:pt>
          <cx:pt idx="1177">36</cx:pt>
          <cx:pt idx="1178">47</cx:pt>
          <cx:pt idx="1179">81</cx:pt>
          <cx:pt idx="1180">22</cx:pt>
          <cx:pt idx="1181">34</cx:pt>
          <cx:pt idx="1182">28</cx:pt>
          <cx:pt idx="1183">74</cx:pt>
          <cx:pt idx="1184">25</cx:pt>
          <cx:pt idx="1185">34</cx:pt>
          <cx:pt idx="1186">59</cx:pt>
          <cx:pt idx="1187">59</cx:pt>
          <cx:pt idx="1188">63</cx:pt>
          <cx:pt idx="1189">27</cx:pt>
          <cx:pt idx="1190">51</cx:pt>
          <cx:pt idx="1191">33</cx:pt>
          <cx:pt idx="1192">28</cx:pt>
          <cx:pt idx="1193">62</cx:pt>
          <cx:pt idx="1194">43</cx:pt>
          <cx:pt idx="1195">50</cx:pt>
          <cx:pt idx="1196">24</cx:pt>
          <cx:pt idx="1197">73</cx:pt>
          <cx:pt idx="1198">35</cx:pt>
          <cx:pt idx="1199">45</cx:pt>
          <cx:pt idx="1200">33</cx:pt>
          <cx:pt idx="1201">46</cx:pt>
          <cx:pt idx="1202">48</cx:pt>
          <cx:pt idx="1203">58</cx:pt>
          <cx:pt idx="1204">34</cx:pt>
          <cx:pt idx="1205">34</cx:pt>
          <cx:pt idx="1206">37</cx:pt>
          <cx:pt idx="1207">61</cx:pt>
          <cx:pt idx="1208">42</cx:pt>
          <cx:pt idx="1209">21</cx:pt>
          <cx:pt idx="1210">20</cx:pt>
          <cx:pt idx="1211">60</cx:pt>
          <cx:pt idx="1212">60</cx:pt>
          <cx:pt idx="1213">25</cx:pt>
          <cx:pt idx="1214">39</cx:pt>
          <cx:pt idx="1215">60</cx:pt>
          <cx:pt idx="1216">47</cx:pt>
          <cx:pt idx="1217">52</cx:pt>
          <cx:pt idx="1218">64</cx:pt>
          <cx:pt idx="1219">31</cx:pt>
          <cx:pt idx="1220">61</cx:pt>
          <cx:pt idx="1221">25</cx:pt>
          <cx:pt idx="1222">18</cx:pt>
          <cx:pt idx="1223">34</cx:pt>
          <cx:pt idx="1224">37</cx:pt>
          <cx:pt idx="1225">53</cx:pt>
          <cx:pt idx="1226">39</cx:pt>
          <cx:pt idx="1227">65</cx:pt>
          <cx:pt idx="1228">50</cx:pt>
          <cx:pt idx="1229">27</cx:pt>
          <cx:pt idx="1230">22</cx:pt>
          <cx:pt idx="1231">43</cx:pt>
          <cx:pt idx="1232">59</cx:pt>
          <cx:pt idx="1233">27</cx:pt>
          <cx:pt idx="1234">53</cx:pt>
          <cx:pt idx="1235">28</cx:pt>
          <cx:pt idx="1236">38</cx:pt>
          <cx:pt idx="1237">71</cx:pt>
          <cx:pt idx="1238">32</cx:pt>
          <cx:pt idx="1239">57</cx:pt>
          <cx:pt idx="1240">28</cx:pt>
          <cx:pt idx="1241">59</cx:pt>
          <cx:pt idx="1242">71</cx:pt>
          <cx:pt idx="1243">64</cx:pt>
          <cx:pt idx="1244">44</cx:pt>
          <cx:pt idx="1245">29</cx:pt>
          <cx:pt idx="1246">51</cx:pt>
          <cx:pt idx="1247">70</cx:pt>
          <cx:pt idx="1248">48</cx:pt>
          <cx:pt idx="1249">37</cx:pt>
          <cx:pt idx="1250">58</cx:pt>
          <cx:pt idx="1251">66</cx:pt>
          <cx:pt idx="1252">18</cx:pt>
          <cx:pt idx="1253">39</cx:pt>
          <cx:pt idx="1254">42</cx:pt>
          <cx:pt idx="1255">40</cx:pt>
          <cx:pt idx="1256">51</cx:pt>
          <cx:pt idx="1257">77</cx:pt>
          <cx:pt idx="1258">72</cx:pt>
          <cx:pt idx="1259">40</cx:pt>
          <cx:pt idx="1260">35</cx:pt>
          <cx:pt idx="1261">23</cx:pt>
          <cx:pt idx="1262">57</cx:pt>
          <cx:pt idx="1263">37</cx:pt>
          <cx:pt idx="1264">37</cx:pt>
          <cx:pt idx="1265">30</cx:pt>
          <cx:pt idx="1266">33</cx:pt>
          <cx:pt idx="1267">45</cx:pt>
          <cx:pt idx="1268">64</cx:pt>
          <cx:pt idx="1269">53</cx:pt>
          <cx:pt idx="1270">64</cx:pt>
          <cx:pt idx="1271">34</cx:pt>
          <cx:pt idx="1272">36</cx:pt>
          <cx:pt idx="1273">18</cx:pt>
          <cx:pt idx="1274">34</cx:pt>
          <cx:pt idx="1275">64</cx:pt>
          <cx:pt idx="1276">69</cx:pt>
          <cx:pt idx="1277">48</cx:pt>
          <cx:pt idx="1278">36</cx:pt>
          <cx:pt idx="1279">43</cx:pt>
          <cx:pt idx="1280">49</cx:pt>
          <cx:pt idx="1281">43</cx:pt>
          <cx:pt idx="1282">28</cx:pt>
          <cx:pt idx="1283">63</cx:pt>
          <cx:pt idx="1284">36</cx:pt>
          <cx:pt idx="1285">35</cx:pt>
          <cx:pt idx="1286">70</cx:pt>
          <cx:pt idx="1287">60</cx:pt>
          <cx:pt idx="1288">26</cx:pt>
          <cx:pt idx="1289">61</cx:pt>
          <cx:pt idx="1290">84</cx:pt>
          <cx:pt idx="1291">86</cx:pt>
          <cx:pt idx="1292">40</cx:pt>
          <cx:pt idx="1293">64</cx:pt>
          <cx:pt idx="1294">72</cx:pt>
          <cx:pt idx="1295">42</cx:pt>
          <cx:pt idx="1296">60</cx:pt>
          <cx:pt idx="1297">43</cx:pt>
          <cx:pt idx="1298">39</cx:pt>
          <cx:pt idx="1299">21</cx:pt>
          <cx:pt idx="1300">25</cx:pt>
          <cx:pt idx="1301">36</cx:pt>
          <cx:pt idx="1302">51</cx:pt>
          <cx:pt idx="1303">57</cx:pt>
          <cx:pt idx="1304">31</cx:pt>
          <cx:pt idx="1305">29</cx:pt>
          <cx:pt idx="1306">28</cx:pt>
          <cx:pt idx="1307">36</cx:pt>
          <cx:pt idx="1308">26</cx:pt>
          <cx:pt idx="1309">59</cx:pt>
          <cx:pt idx="1310">66</cx:pt>
          <cx:pt idx="1311">33</cx:pt>
          <cx:pt idx="1312">25</cx:pt>
          <cx:pt idx="1313">29</cx:pt>
          <cx:pt idx="1314">36</cx:pt>
          <cx:pt idx="1315">29</cx:pt>
          <cx:pt idx="1316">28</cx:pt>
          <cx:pt idx="1317">43</cx:pt>
          <cx:pt idx="1318">68</cx:pt>
          <cx:pt idx="1319">31</cx:pt>
          <cx:pt idx="1320">62</cx:pt>
          <cx:pt idx="1321">32</cx:pt>
          <cx:pt idx="1322">36</cx:pt>
          <cx:pt idx="1323">34</cx:pt>
          <cx:pt idx="1324">26</cx:pt>
          <cx:pt idx="1325">65</cx:pt>
          <cx:pt idx="1326">42</cx:pt>
          <cx:pt idx="1327">32</cx:pt>
          <cx:pt idx="1328">34</cx:pt>
          <cx:pt idx="1329">28</cx:pt>
          <cx:pt idx="1330">39</cx:pt>
          <cx:pt idx="1331">72</cx:pt>
          <cx:pt idx="1332">34</cx:pt>
          <cx:pt idx="1333">35</cx:pt>
          <cx:pt idx="1334">29</cx:pt>
          <cx:pt idx="1335">30</cx:pt>
          <cx:pt idx="1336">66</cx:pt>
          <cx:pt idx="1337">28</cx:pt>
          <cx:pt idx="1338">32</cx:pt>
          <cx:pt idx="1339">62</cx:pt>
          <cx:pt idx="1340">39</cx:pt>
          <cx:pt idx="1341">32</cx:pt>
          <cx:pt idx="1342">22</cx:pt>
          <cx:pt idx="1343">38</cx:pt>
          <cx:pt idx="1344">55</cx:pt>
          <cx:pt idx="1345">36</cx:pt>
          <cx:pt idx="1346">76</cx:pt>
          <cx:pt idx="1347">34</cx:pt>
          <cx:pt idx="1348">34</cx:pt>
          <cx:pt idx="1349">33</cx:pt>
          <cx:pt idx="1350">34</cx:pt>
          <cx:pt idx="1351">36</cx:pt>
          <cx:pt idx="1352">73</cx:pt>
          <cx:pt idx="1353">27</cx:pt>
          <cx:pt idx="1354">45</cx:pt>
          <cx:pt idx="1355">63</cx:pt>
          <cx:pt idx="1356">49</cx:pt>
          <cx:pt idx="1357">55</cx:pt>
          <cx:pt idx="1358">41</cx:pt>
          <cx:pt idx="1359">55</cx:pt>
          <cx:pt idx="1360">52</cx:pt>
          <cx:pt idx="1361">34</cx:pt>
          <cx:pt idx="1362">53</cx:pt>
          <cx:pt idx="1363">49</cx:pt>
          <cx:pt idx="1364">38</cx:pt>
          <cx:pt idx="1365">25</cx:pt>
          <cx:pt idx="1366">37</cx:pt>
          <cx:pt idx="1367">22</cx:pt>
          <cx:pt idx="1368">30</cx:pt>
          <cx:pt idx="1369">36</cx:pt>
          <cx:pt idx="1370">34</cx:pt>
          <cx:pt idx="1371">33</cx:pt>
          <cx:pt idx="1372">21</cx:pt>
          <cx:pt idx="1373">23</cx:pt>
          <cx:pt idx="1374">32</cx:pt>
          <cx:pt idx="1375">43</cx:pt>
          <cx:pt idx="1376">74</cx:pt>
          <cx:pt idx="1377">39</cx:pt>
          <cx:pt idx="1378">35</cx:pt>
          <cx:pt idx="1379">62</cx:pt>
          <cx:pt idx="1380">43</cx:pt>
          <cx:pt idx="1381">26</cx:pt>
          <cx:pt idx="1382">48</cx:pt>
          <cx:pt idx="1383">63</cx:pt>
          <cx:pt idx="1384">45</cx:pt>
          <cx:pt idx="1385">63</cx:pt>
          <cx:pt idx="1386">37</cx:pt>
          <cx:pt idx="1387">82</cx:pt>
          <cx:pt idx="1388">24</cx:pt>
          <cx:pt idx="1389">30</cx:pt>
          <cx:pt idx="1390">36</cx:pt>
          <cx:pt idx="1391">27</cx:pt>
          <cx:pt idx="1392">51</cx:pt>
          <cx:pt idx="1393">25</cx:pt>
          <cx:pt idx="1394">35</cx:pt>
          <cx:pt idx="1395">48</cx:pt>
          <cx:pt idx="1396">70</cx:pt>
          <cx:pt idx="1397">63</cx:pt>
          <cx:pt idx="1398">39</cx:pt>
          <cx:pt idx="1399">34</cx:pt>
          <cx:pt idx="1400">38</cx:pt>
          <cx:pt idx="1401">44</cx:pt>
          <cx:pt idx="1402">19</cx:pt>
          <cx:pt idx="1403">32</cx:pt>
          <cx:pt idx="1404">46</cx:pt>
          <cx:pt idx="1405">71</cx:pt>
          <cx:pt idx="1406">83</cx:pt>
          <cx:pt idx="1407">44</cx:pt>
          <cx:pt idx="1408">37</cx:pt>
          <cx:pt idx="1409">36</cx:pt>
          <cx:pt idx="1410">31</cx:pt>
          <cx:pt idx="1411">32</cx:pt>
          <cx:pt idx="1412">51</cx:pt>
          <cx:pt idx="1413">72</cx:pt>
          <cx:pt idx="1414">27</cx:pt>
          <cx:pt idx="1415">45</cx:pt>
          <cx:pt idx="1416">40</cx:pt>
          <cx:pt idx="1417">30</cx:pt>
          <cx:pt idx="1418">62</cx:pt>
          <cx:pt idx="1419">55</cx:pt>
          <cx:pt idx="1420">69</cx:pt>
          <cx:pt idx="1421">46</cx:pt>
          <cx:pt idx="1422">30</cx:pt>
          <cx:pt idx="1423">73</cx:pt>
          <cx:pt idx="1424">47</cx:pt>
          <cx:pt idx="1425">55</cx:pt>
          <cx:pt idx="1426">35</cx:pt>
          <cx:pt idx="1427">60</cx:pt>
          <cx:pt idx="1428">57</cx:pt>
          <cx:pt idx="1429">30</cx:pt>
          <cx:pt idx="1430">52</cx:pt>
          <cx:pt idx="1431">37</cx:pt>
          <cx:pt idx="1432">69</cx:pt>
          <cx:pt idx="1433">24</cx:pt>
          <cx:pt idx="1434">43</cx:pt>
          <cx:pt idx="1435">26</cx:pt>
          <cx:pt idx="1436">59</cx:pt>
          <cx:pt idx="1437">31</cx:pt>
          <cx:pt idx="1438">26</cx:pt>
          <cx:pt idx="1439">73</cx:pt>
          <cx:pt idx="1440">30</cx:pt>
          <cx:pt idx="1441">62</cx:pt>
          <cx:pt idx="1442">51</cx:pt>
          <cx:pt idx="1443">33</cx:pt>
          <cx:pt idx="1444">35</cx:pt>
          <cx:pt idx="1445">32</cx:pt>
          <cx:pt idx="1446">19</cx:pt>
          <cx:pt idx="1447">65</cx:pt>
          <cx:pt idx="1448">74</cx:pt>
          <cx:pt idx="1449">38</cx:pt>
          <cx:pt idx="1450">48</cx:pt>
          <cx:pt idx="1451">64</cx:pt>
          <cx:pt idx="1452">36</cx:pt>
          <cx:pt idx="1453">55</cx:pt>
          <cx:pt idx="1454">72</cx:pt>
          <cx:pt idx="1455">63</cx:pt>
          <cx:pt idx="1456">35</cx:pt>
          <cx:pt idx="1457">62</cx:pt>
          <cx:pt idx="1458">33</cx:pt>
          <cx:pt idx="1459">57</cx:pt>
          <cx:pt idx="1460">42</cx:pt>
          <cx:pt idx="1461">64</cx:pt>
          <cx:pt idx="1462">33</cx:pt>
          <cx:pt idx="1463">24</cx:pt>
          <cx:pt idx="1464">41</cx:pt>
          <cx:pt idx="1465">52</cx:pt>
          <cx:pt idx="1466">53</cx:pt>
          <cx:pt idx="1467">25</cx:pt>
          <cx:pt idx="1468">34</cx:pt>
          <cx:pt idx="1469">78</cx:pt>
          <cx:pt idx="1470">86</cx:pt>
          <cx:pt idx="1471">27</cx:pt>
          <cx:pt idx="1472">36</cx:pt>
          <cx:pt idx="1473">31</cx:pt>
          <cx:pt idx="1474">25</cx:pt>
          <cx:pt idx="1475">45</cx:pt>
          <cx:pt idx="1476">35</cx:pt>
          <cx:pt idx="1477">24</cx:pt>
          <cx:pt idx="1478">59</cx:pt>
          <cx:pt idx="1479">26</cx:pt>
          <cx:pt idx="1480">57</cx:pt>
          <cx:pt idx="1481">47</cx:pt>
          <cx:pt idx="1482">50</cx:pt>
          <cx:pt idx="1483">31</cx:pt>
          <cx:pt idx="1484">70</cx:pt>
          <cx:pt idx="1485">22</cx:pt>
          <cx:pt idx="1486">43</cx:pt>
          <cx:pt idx="1487">18</cx:pt>
          <cx:pt idx="1488">34</cx:pt>
          <cx:pt idx="1489">33</cx:pt>
          <cx:pt idx="1490">24</cx:pt>
          <cx:pt idx="1491">56</cx:pt>
          <cx:pt idx="1492">25</cx:pt>
          <cx:pt idx="1493">26</cx:pt>
          <cx:pt idx="1494">32</cx:pt>
          <cx:pt idx="1495">28</cx:pt>
          <cx:pt idx="1496">31</cx:pt>
          <cx:pt idx="1497">25</cx:pt>
          <cx:pt idx="1498">39</cx:pt>
          <cx:pt idx="1499">58</cx:pt>
          <cx:pt idx="1500">19</cx:pt>
          <cx:pt idx="1501">37</cx:pt>
          <cx:pt idx="1502">42</cx:pt>
          <cx:pt idx="1503">30</cx:pt>
          <cx:pt idx="1504">57</cx:pt>
          <cx:pt idx="1505">76</cx:pt>
          <cx:pt idx="1506">79</cx:pt>
          <cx:pt idx="1507">40</cx:pt>
          <cx:pt idx="1508">70</cx:pt>
          <cx:pt idx="1509">35</cx:pt>
          <cx:pt idx="1510">30</cx:pt>
          <cx:pt idx="1511">60</cx:pt>
          <cx:pt idx="1512">50</cx:pt>
          <cx:pt idx="1513">35</cx:pt>
          <cx:pt idx="1514">51</cx:pt>
          <cx:pt idx="1515">71</cx:pt>
          <cx:pt idx="1516">81</cx:pt>
          <cx:pt idx="1517">30</cx:pt>
          <cx:pt idx="1518">31</cx:pt>
          <cx:pt idx="1519">67</cx:pt>
          <cx:pt idx="1520">69</cx:pt>
          <cx:pt idx="1521">45</cx:pt>
          <cx:pt idx="1522">77</cx:pt>
          <cx:pt idx="1523">62</cx:pt>
          <cx:pt idx="1524">82</cx:pt>
          <cx:pt idx="1525">32</cx:pt>
          <cx:pt idx="1526">70</cx:pt>
          <cx:pt idx="1527">32</cx:pt>
          <cx:pt idx="1528">34</cx:pt>
          <cx:pt idx="1529">28</cx:pt>
          <cx:pt idx="1530">67</cx:pt>
          <cx:pt idx="1531">45</cx:pt>
          <cx:pt idx="1532">32</cx:pt>
          <cx:pt idx="1533">32</cx:pt>
          <cx:pt idx="1534">62</cx:pt>
          <cx:pt idx="1535">38</cx:pt>
          <cx:pt idx="1536">53</cx:pt>
          <cx:pt idx="1537">26</cx:pt>
          <cx:pt idx="1538">61</cx:pt>
          <cx:pt idx="1539">60</cx:pt>
          <cx:pt idx="1540">23</cx:pt>
          <cx:pt idx="1541">67</cx:pt>
          <cx:pt idx="1542">38</cx:pt>
          <cx:pt idx="1543">72</cx:pt>
          <cx:pt idx="1544">30</cx:pt>
          <cx:pt idx="1545">58</cx:pt>
          <cx:pt idx="1546">27</cx:pt>
          <cx:pt idx="1547">56</cx:pt>
          <cx:pt idx="1548">61</cx:pt>
          <cx:pt idx="1549">42</cx:pt>
          <cx:pt idx="1550">36</cx:pt>
          <cx:pt idx="1551">20</cx:pt>
          <cx:pt idx="1552">47</cx:pt>
          <cx:pt idx="1553">63</cx:pt>
          <cx:pt idx="1554">73</cx:pt>
          <cx:pt idx="1555">46</cx:pt>
          <cx:pt idx="1556">32</cx:pt>
          <cx:pt idx="1557">73</cx:pt>
          <cx:pt idx="1558">49</cx:pt>
          <cx:pt idx="1559">28</cx:pt>
          <cx:pt idx="1560">46</cx:pt>
          <cx:pt idx="1561">74</cx:pt>
          <cx:pt idx="1562">71</cx:pt>
          <cx:pt idx="1563">37</cx:pt>
          <cx:pt idx="1564">31</cx:pt>
          <cx:pt idx="1565">28</cx:pt>
          <cx:pt idx="1566">41</cx:pt>
          <cx:pt idx="1567">20</cx:pt>
          <cx:pt idx="1568">28</cx:pt>
          <cx:pt idx="1569">73</cx:pt>
          <cx:pt idx="1570">37</cx:pt>
          <cx:pt idx="1571">47</cx:pt>
          <cx:pt idx="1572">49</cx:pt>
          <cx:pt idx="1573">48</cx:pt>
          <cx:pt idx="1574">46</cx:pt>
          <cx:pt idx="1575">40</cx:pt>
          <cx:pt idx="1576">57</cx:pt>
          <cx:pt idx="1577">50</cx:pt>
          <cx:pt idx="1578">34</cx:pt>
          <cx:pt idx="1579">56</cx:pt>
          <cx:pt idx="1580">31</cx:pt>
          <cx:pt idx="1581">32</cx:pt>
          <cx:pt idx="1582">50</cx:pt>
          <cx:pt idx="1583">54</cx:pt>
          <cx:pt idx="1584">48</cx:pt>
          <cx:pt idx="1585">26</cx:pt>
          <cx:pt idx="1586">33</cx:pt>
          <cx:pt idx="1587">50</cx:pt>
          <cx:pt idx="1588">40</cx:pt>
          <cx:pt idx="1589">31</cx:pt>
          <cx:pt idx="1590">29</cx:pt>
          <cx:pt idx="1591">29</cx:pt>
          <cx:pt idx="1592">40</cx:pt>
          <cx:pt idx="1593">28</cx:pt>
          <cx:pt idx="1594">76</cx:pt>
          <cx:pt idx="1595">52</cx:pt>
          <cx:pt idx="1596">38</cx:pt>
          <cx:pt idx="1597">34</cx:pt>
          <cx:pt idx="1598">23</cx:pt>
          <cx:pt idx="1599">71</cx:pt>
          <cx:pt idx="1600">71</cx:pt>
          <cx:pt idx="1601">35</cx:pt>
          <cx:pt idx="1602">25</cx:pt>
          <cx:pt idx="1603">46</cx:pt>
          <cx:pt idx="1604">41</cx:pt>
          <cx:pt idx="1605">26</cx:pt>
          <cx:pt idx="1606">25</cx:pt>
          <cx:pt idx="1607">28</cx:pt>
          <cx:pt idx="1608">70</cx:pt>
          <cx:pt idx="1609">59</cx:pt>
          <cx:pt idx="1610">83</cx:pt>
          <cx:pt idx="1611">43</cx:pt>
          <cx:pt idx="1612">46</cx:pt>
          <cx:pt idx="1613">45</cx:pt>
          <cx:pt idx="1614">37</cx:pt>
          <cx:pt idx="1615">71</cx:pt>
          <cx:pt idx="1616">65</cx:pt>
          <cx:pt idx="1617">27</cx:pt>
          <cx:pt idx="1618">44</cx:pt>
          <cx:pt idx="1619">19</cx:pt>
          <cx:pt idx="1620">32</cx:pt>
          <cx:pt idx="1621">47</cx:pt>
          <cx:pt idx="1622">37</cx:pt>
          <cx:pt idx="1623">39</cx:pt>
          <cx:pt idx="1624">44</cx:pt>
          <cx:pt idx="1625">80</cx:pt>
          <cx:pt idx="1626">52</cx:pt>
          <cx:pt idx="1627">42</cx:pt>
          <cx:pt idx="1628">43</cx:pt>
          <cx:pt idx="1629">49</cx:pt>
          <cx:pt idx="1630">79</cx:pt>
          <cx:pt idx="1631">65</cx:pt>
          <cx:pt idx="1632">61</cx:pt>
          <cx:pt idx="1633">34</cx:pt>
          <cx:pt idx="1634">36</cx:pt>
          <cx:pt idx="1635">77</cx:pt>
          <cx:pt idx="1636">23</cx:pt>
          <cx:pt idx="1637">20</cx:pt>
          <cx:pt idx="1638">61</cx:pt>
          <cx:pt idx="1639">28</cx:pt>
          <cx:pt idx="1640">55</cx:pt>
          <cx:pt idx="1641">57</cx:pt>
          <cx:pt idx="1642">29</cx:pt>
          <cx:pt idx="1643">34</cx:pt>
          <cx:pt idx="1644">50</cx:pt>
          <cx:pt idx="1645">36</cx:pt>
          <cx:pt idx="1646">25</cx:pt>
          <cx:pt idx="1647">41</cx:pt>
          <cx:pt idx="1648">40</cx:pt>
          <cx:pt idx="1649">74</cx:pt>
          <cx:pt idx="1650">57</cx:pt>
          <cx:pt idx="1651">38</cx:pt>
          <cx:pt idx="1652">45</cx:pt>
          <cx:pt idx="1653">53</cx:pt>
          <cx:pt idx="1654">84</cx:pt>
          <cx:pt idx="1655">35</cx:pt>
          <cx:pt idx="1656">35</cx:pt>
          <cx:pt idx="1657">56</cx:pt>
          <cx:pt idx="1658">26</cx:pt>
          <cx:pt idx="1659">41</cx:pt>
          <cx:pt idx="1660">35</cx:pt>
          <cx:pt idx="1661">39</cx:pt>
          <cx:pt idx="1662">36</cx:pt>
          <cx:pt idx="1663">95</cx:pt>
          <cx:pt idx="1664">36</cx:pt>
          <cx:pt idx="1665">48</cx:pt>
          <cx:pt idx="1666">63</cx:pt>
          <cx:pt idx="1667">54</cx:pt>
          <cx:pt idx="1668">34</cx:pt>
          <cx:pt idx="1669">41</cx:pt>
          <cx:pt idx="1670">61</cx:pt>
          <cx:pt idx="1671">31</cx:pt>
          <cx:pt idx="1672">59</cx:pt>
          <cx:pt idx="1673">25</cx:pt>
          <cx:pt idx="1674">37</cx:pt>
          <cx:pt idx="1675">47</cx:pt>
          <cx:pt idx="1676">70</cx:pt>
          <cx:pt idx="1677">44</cx:pt>
          <cx:pt idx="1678">37</cx:pt>
          <cx:pt idx="1679">26</cx:pt>
          <cx:pt idx="1680">30</cx:pt>
          <cx:pt idx="1681">28</cx:pt>
          <cx:pt idx="1682">54</cx:pt>
          <cx:pt idx="1683">54</cx:pt>
          <cx:pt idx="1684">50</cx:pt>
          <cx:pt idx="1685">39</cx:pt>
          <cx:pt idx="1686">36</cx:pt>
          <cx:pt idx="1687">26</cx:pt>
          <cx:pt idx="1688">24</cx:pt>
          <cx:pt idx="1689">36</cx:pt>
          <cx:pt idx="1690">61</cx:pt>
          <cx:pt idx="1691">34</cx:pt>
          <cx:pt idx="1692">34</cx:pt>
          <cx:pt idx="1693">60</cx:pt>
          <cx:pt idx="1694">57</cx:pt>
          <cx:pt idx="1695">30</cx:pt>
          <cx:pt idx="1696">60</cx:pt>
          <cx:pt idx="1697">26</cx:pt>
          <cx:pt idx="1698">24</cx:pt>
          <cx:pt idx="1699">39</cx:pt>
          <cx:pt idx="1700">30</cx:pt>
          <cx:pt idx="1701">61</cx:pt>
          <cx:pt idx="1702">45</cx:pt>
          <cx:pt idx="1703">57</cx:pt>
          <cx:pt idx="1704">44</cx:pt>
          <cx:pt idx="1705">70</cx:pt>
          <cx:pt idx="1706">19</cx:pt>
          <cx:pt idx="1707">63</cx:pt>
          <cx:pt idx="1708">77</cx:pt>
          <cx:pt idx="1709">37</cx:pt>
          <cx:pt idx="1710">37</cx:pt>
          <cx:pt idx="1711">33</cx:pt>
          <cx:pt idx="1712">37</cx:pt>
          <cx:pt idx="1713">29</cx:pt>
          <cx:pt idx="1714">25</cx:pt>
          <cx:pt idx="1715">30</cx:pt>
          <cx:pt idx="1716">63</cx:pt>
          <cx:pt idx="1717">31</cx:pt>
          <cx:pt idx="1718">29</cx:pt>
          <cx:pt idx="1719">70</cx:pt>
          <cx:pt idx="1720">32</cx:pt>
          <cx:pt idx="1721">61</cx:pt>
          <cx:pt idx="1722">56</cx:pt>
          <cx:pt idx="1723">54</cx:pt>
          <cx:pt idx="1724">60</cx:pt>
          <cx:pt idx="1725">34</cx:pt>
          <cx:pt idx="1726">68</cx:pt>
          <cx:pt idx="1727">42</cx:pt>
          <cx:pt idx="1728">24</cx:pt>
          <cx:pt idx="1729">55</cx:pt>
          <cx:pt idx="1730">66</cx:pt>
          <cx:pt idx="1731">26</cx:pt>
          <cx:pt idx="1732">53</cx:pt>
          <cx:pt idx="1733">78</cx:pt>
          <cx:pt idx="1734">38</cx:pt>
          <cx:pt idx="1735">61</cx:pt>
          <cx:pt idx="1736">34</cx:pt>
          <cx:pt idx="1737">36</cx:pt>
          <cx:pt idx="1738">42</cx:pt>
          <cx:pt idx="1739">29</cx:pt>
          <cx:pt idx="1740">58</cx:pt>
          <cx:pt idx="1741">57</cx:pt>
          <cx:pt idx="1742">33</cx:pt>
          <cx:pt idx="1743">27</cx:pt>
          <cx:pt idx="1744">79</cx:pt>
          <cx:pt idx="1745">64</cx:pt>
          <cx:pt idx="1746">66</cx:pt>
          <cx:pt idx="1747">60</cx:pt>
          <cx:pt idx="1748">32</cx:pt>
          <cx:pt idx="1749">47</cx:pt>
          <cx:pt idx="1750">56</cx:pt>
          <cx:pt idx="1751">25</cx:pt>
          <cx:pt idx="1752">21</cx:pt>
          <cx:pt idx="1753">83</cx:pt>
          <cx:pt idx="1754">83</cx:pt>
          <cx:pt idx="1755">73</cx:pt>
          <cx:pt idx="1756">56</cx:pt>
          <cx:pt idx="1757">45</cx:pt>
          <cx:pt idx="1758">77</cx:pt>
          <cx:pt idx="1759">67</cx:pt>
          <cx:pt idx="1760">30</cx:pt>
          <cx:pt idx="1761">55</cx:pt>
          <cx:pt idx="1762">31</cx:pt>
          <cx:pt idx="1763">55</cx:pt>
          <cx:pt idx="1764">57</cx:pt>
          <cx:pt idx="1765">59</cx:pt>
          <cx:pt idx="1766">34</cx:pt>
          <cx:pt idx="1767">54</cx:pt>
          <cx:pt idx="1768">72</cx:pt>
          <cx:pt idx="1769">46</cx:pt>
          <cx:pt idx="1770">67</cx:pt>
          <cx:pt idx="1771">51</cx:pt>
          <cx:pt idx="1772">48</cx:pt>
          <cx:pt idx="1773">39</cx:pt>
          <cx:pt idx="1774">31</cx:pt>
          <cx:pt idx="1775">52</cx:pt>
          <cx:pt idx="1776">46</cx:pt>
          <cx:pt idx="1777">41</cx:pt>
          <cx:pt idx="1778">28</cx:pt>
          <cx:pt idx="1779">74</cx:pt>
          <cx:pt idx="1780">48</cx:pt>
          <cx:pt idx="1781">35</cx:pt>
          <cx:pt idx="1782">61</cx:pt>
          <cx:pt idx="1783">45</cx:pt>
          <cx:pt idx="1784">49</cx:pt>
          <cx:pt idx="1785">43</cx:pt>
          <cx:pt idx="1786">62</cx:pt>
          <cx:pt idx="1787">35</cx:pt>
          <cx:pt idx="1788">36</cx:pt>
          <cx:pt idx="1789">83</cx:pt>
          <cx:pt idx="1790">27</cx:pt>
          <cx:pt idx="1791">62</cx:pt>
          <cx:pt idx="1792">76</cx:pt>
          <cx:pt idx="1793">32</cx:pt>
          <cx:pt idx="1794">63</cx:pt>
          <cx:pt idx="1795">23</cx:pt>
          <cx:pt idx="1796">50</cx:pt>
          <cx:pt idx="1797">46</cx:pt>
          <cx:pt idx="1798">33</cx:pt>
          <cx:pt idx="1799">38</cx:pt>
          <cx:pt idx="1800">34</cx:pt>
          <cx:pt idx="1801">35</cx:pt>
          <cx:pt idx="1802">30</cx:pt>
          <cx:pt idx="1803">60</cx:pt>
          <cx:pt idx="1804">45</cx:pt>
          <cx:pt idx="1805">31</cx:pt>
          <cx:pt idx="1806">28</cx:pt>
          <cx:pt idx="1807">62</cx:pt>
          <cx:pt idx="1808">39</cx:pt>
          <cx:pt idx="1809">66</cx:pt>
          <cx:pt idx="1810">35</cx:pt>
          <cx:pt idx="1811">64</cx:pt>
          <cx:pt idx="1812">58</cx:pt>
          <cx:pt idx="1813">30</cx:pt>
          <cx:pt idx="1814">62</cx:pt>
          <cx:pt idx="1815">48</cx:pt>
          <cx:pt idx="1816">62</cx:pt>
          <cx:pt idx="1817">73</cx:pt>
          <cx:pt idx="1818">40</cx:pt>
          <cx:pt idx="1819">81</cx:pt>
          <cx:pt idx="1820">70</cx:pt>
          <cx:pt idx="1821">39</cx:pt>
          <cx:pt idx="1822">80</cx:pt>
          <cx:pt idx="1823">75</cx:pt>
          <cx:pt idx="1824">34</cx:pt>
          <cx:pt idx="1825">47</cx:pt>
          <cx:pt idx="1826">31</cx:pt>
          <cx:pt idx="1827">59</cx:pt>
          <cx:pt idx="1828">30</cx:pt>
          <cx:pt idx="1829">41</cx:pt>
          <cx:pt idx="1830">19</cx:pt>
          <cx:pt idx="1831">54</cx:pt>
          <cx:pt idx="1832">48</cx:pt>
          <cx:pt idx="1833">26</cx:pt>
          <cx:pt idx="1834">62</cx:pt>
          <cx:pt idx="1835">37</cx:pt>
          <cx:pt idx="1836">43</cx:pt>
          <cx:pt idx="1837">74</cx:pt>
          <cx:pt idx="1838">40</cx:pt>
          <cx:pt idx="1839">37</cx:pt>
          <cx:pt idx="1840">57</cx:pt>
          <cx:pt idx="1841">75</cx:pt>
          <cx:pt idx="1842">77</cx:pt>
          <cx:pt idx="1843">83</cx:pt>
          <cx:pt idx="1844">31</cx:pt>
          <cx:pt idx="1845">61</cx:pt>
          <cx:pt idx="1846">69</cx:pt>
          <cx:pt idx="1847">22</cx:pt>
          <cx:pt idx="1848">50</cx:pt>
          <cx:pt idx="1849">27</cx:pt>
          <cx:pt idx="1850">50</cx:pt>
          <cx:pt idx="1851">72</cx:pt>
          <cx:pt idx="1852">31</cx:pt>
          <cx:pt idx="1853">51</cx:pt>
          <cx:pt idx="1854">65</cx:pt>
          <cx:pt idx="1855">81</cx:pt>
          <cx:pt idx="1856">34</cx:pt>
          <cx:pt idx="1857">33</cx:pt>
          <cx:pt idx="1858">73</cx:pt>
          <cx:pt idx="1859">35</cx:pt>
          <cx:pt idx="1860">40</cx:pt>
          <cx:pt idx="1861">37</cx:pt>
          <cx:pt idx="1862">44</cx:pt>
          <cx:pt idx="1863">40</cx:pt>
          <cx:pt idx="1864">45</cx:pt>
          <cx:pt idx="1865">61</cx:pt>
          <cx:pt idx="1866">74</cx:pt>
          <cx:pt idx="1867">70</cx:pt>
          <cx:pt idx="1868">63</cx:pt>
          <cx:pt idx="1869">61</cx:pt>
          <cx:pt idx="1870">62</cx:pt>
          <cx:pt idx="1871">33</cx:pt>
          <cx:pt idx="1872">47</cx:pt>
          <cx:pt idx="1873">62</cx:pt>
          <cx:pt idx="1874">39</cx:pt>
          <cx:pt idx="1875">62</cx:pt>
          <cx:pt idx="1876">46</cx:pt>
          <cx:pt idx="1877">26</cx:pt>
          <cx:pt idx="1878">37</cx:pt>
          <cx:pt idx="1879">26</cx:pt>
          <cx:pt idx="1880">80</cx:pt>
          <cx:pt idx="1881">30</cx:pt>
          <cx:pt idx="1882">72</cx:pt>
          <cx:pt idx="1883">46</cx:pt>
          <cx:pt idx="1884">47</cx:pt>
          <cx:pt idx="1885">76</cx:pt>
          <cx:pt idx="1886">59</cx:pt>
          <cx:pt idx="1887">30</cx:pt>
          <cx:pt idx="1888">56</cx:pt>
          <cx:pt idx="1889">30</cx:pt>
          <cx:pt idx="1890">54</cx:pt>
          <cx:pt idx="1891">57</cx:pt>
          <cx:pt idx="1892">28</cx:pt>
          <cx:pt idx="1893">60</cx:pt>
          <cx:pt idx="1894">30</cx:pt>
          <cx:pt idx="1895">63</cx:pt>
          <cx:pt idx="1896">61</cx:pt>
          <cx:pt idx="1897">31</cx:pt>
          <cx:pt idx="1898">39</cx:pt>
          <cx:pt idx="1899">22</cx:pt>
          <cx:pt idx="1900">39</cx:pt>
          <cx:pt idx="1901">37</cx:pt>
          <cx:pt idx="1902">72</cx:pt>
          <cx:pt idx="1903">77</cx:pt>
          <cx:pt idx="1904">36</cx:pt>
          <cx:pt idx="1905">43</cx:pt>
          <cx:pt idx="1906">65</cx:pt>
          <cx:pt idx="1907">54</cx:pt>
          <cx:pt idx="1908">32</cx:pt>
          <cx:pt idx="1909">25</cx:pt>
          <cx:pt idx="1910">46</cx:pt>
          <cx:pt idx="1911">28</cx:pt>
          <cx:pt idx="1912">61</cx:pt>
          <cx:pt idx="1913">53</cx:pt>
          <cx:pt idx="1914">38</cx:pt>
          <cx:pt idx="1915">69</cx:pt>
          <cx:pt idx="1916">53</cx:pt>
          <cx:pt idx="1917">27</cx:pt>
          <cx:pt idx="1918">74</cx:pt>
          <cx:pt idx="1919">67</cx:pt>
          <cx:pt idx="1920">55</cx:pt>
          <cx:pt idx="1921">33</cx:pt>
          <cx:pt idx="1922">27</cx:pt>
          <cx:pt idx="1923">87</cx:pt>
          <cx:pt idx="1924">57</cx:pt>
          <cx:pt idx="1925">33</cx:pt>
          <cx:pt idx="1926">51</cx:pt>
          <cx:pt idx="1927">76</cx:pt>
          <cx:pt idx="1928">64</cx:pt>
          <cx:pt idx="1929">35</cx:pt>
          <cx:pt idx="1930">19</cx:pt>
          <cx:pt idx="1931">33</cx:pt>
          <cx:pt idx="1932">55</cx:pt>
          <cx:pt idx="1933">31</cx:pt>
          <cx:pt idx="1934">92</cx:pt>
          <cx:pt idx="1935">35</cx:pt>
          <cx:pt idx="1936">30</cx:pt>
          <cx:pt idx="1937">68</cx:pt>
          <cx:pt idx="1938">42</cx:pt>
          <cx:pt idx="1939">41</cx:pt>
          <cx:pt idx="1940">35</cx:pt>
          <cx:pt idx="1941">32</cx:pt>
          <cx:pt idx="1942">29</cx:pt>
          <cx:pt idx="1943">70</cx:pt>
          <cx:pt idx="1944">54</cx:pt>
          <cx:pt idx="1945">27</cx:pt>
          <cx:pt idx="1946">78</cx:pt>
          <cx:pt idx="1947">82</cx:pt>
          <cx:pt idx="1948">29</cx:pt>
          <cx:pt idx="1949">78</cx:pt>
          <cx:pt idx="1950">55</cx:pt>
          <cx:pt idx="1951">76</cx:pt>
          <cx:pt idx="1952">69</cx:pt>
          <cx:pt idx="1953">38</cx:pt>
          <cx:pt idx="1954">60</cx:pt>
          <cx:pt idx="1955">33</cx:pt>
          <cx:pt idx="1956">43</cx:pt>
          <cx:pt idx="1957">61</cx:pt>
          <cx:pt idx="1958">43</cx:pt>
          <cx:pt idx="1959">73</cx:pt>
          <cx:pt idx="1960">39</cx:pt>
          <cx:pt idx="1961">57</cx:pt>
          <cx:pt idx="1962">33</cx:pt>
          <cx:pt idx="1963">77</cx:pt>
          <cx:pt idx="1964">45</cx:pt>
          <cx:pt idx="1965">35</cx:pt>
          <cx:pt idx="1966">37</cx:pt>
          <cx:pt idx="1967">59</cx:pt>
          <cx:pt idx="1968">39</cx:pt>
          <cx:pt idx="1969">76</cx:pt>
          <cx:pt idx="1970">40</cx:pt>
          <cx:pt idx="1971">42</cx:pt>
          <cx:pt idx="1972">40</cx:pt>
          <cx:pt idx="1973">44</cx:pt>
          <cx:pt idx="1974">70</cx:pt>
          <cx:pt idx="1975">59</cx:pt>
          <cx:pt idx="1976">52</cx:pt>
          <cx:pt idx="1977">46</cx:pt>
          <cx:pt idx="1978">70</cx:pt>
          <cx:pt idx="1979">73</cx:pt>
          <cx:pt idx="1980">50</cx:pt>
          <cx:pt idx="1981">82</cx:pt>
          <cx:pt idx="1982">81</cx:pt>
          <cx:pt idx="1983">55</cx:pt>
          <cx:pt idx="1984">52</cx:pt>
          <cx:pt idx="1985">41</cx:pt>
          <cx:pt idx="1986">58</cx:pt>
          <cx:pt idx="1987">57</cx:pt>
          <cx:pt idx="1988">46</cx:pt>
          <cx:pt idx="1989">28</cx:pt>
          <cx:pt idx="1990">38</cx:pt>
          <cx:pt idx="1991">30</cx:pt>
          <cx:pt idx="1992">52</cx:pt>
          <cx:pt idx="1993">22</cx:pt>
          <cx:pt idx="1994">53</cx:pt>
          <cx:pt idx="1995">60</cx:pt>
          <cx:pt idx="1996">66</cx:pt>
          <cx:pt idx="1997">70</cx:pt>
          <cx:pt idx="1998">55</cx:pt>
          <cx:pt idx="1999">54</cx:pt>
          <cx:pt idx="2000">59</cx:pt>
          <cx:pt idx="2001">80</cx:pt>
          <cx:pt idx="2002">56</cx:pt>
          <cx:pt idx="2003">33</cx:pt>
          <cx:pt idx="2004">71</cx:pt>
          <cx:pt idx="2005">76</cx:pt>
          <cx:pt idx="2006">38</cx:pt>
          <cx:pt idx="2007">44</cx:pt>
          <cx:pt idx="2008">69</cx:pt>
          <cx:pt idx="2009">65</cx:pt>
          <cx:pt idx="2010">34</cx:pt>
          <cx:pt idx="2011">60</cx:pt>
          <cx:pt idx="2012">29</cx:pt>
          <cx:pt idx="2013">52</cx:pt>
          <cx:pt idx="2014">36</cx:pt>
          <cx:pt idx="2015">33</cx:pt>
          <cx:pt idx="2016">63</cx:pt>
          <cx:pt idx="2017">30</cx:pt>
          <cx:pt idx="2018">29</cx:pt>
          <cx:pt idx="2019">61</cx:pt>
          <cx:pt idx="2020">50</cx:pt>
          <cx:pt idx="2021">65</cx:pt>
          <cx:pt idx="2022">54</cx:pt>
          <cx:pt idx="2023">26</cx:pt>
          <cx:pt idx="2024">67</cx:pt>
          <cx:pt idx="2025">68</cx:pt>
          <cx:pt idx="2026">74</cx:pt>
          <cx:pt idx="2027">75</cx:pt>
          <cx:pt idx="2028">27</cx:pt>
          <cx:pt idx="2029">65</cx:pt>
          <cx:pt idx="2030">64</cx:pt>
          <cx:pt idx="2031">38</cx:pt>
          <cx:pt idx="2032">42</cx:pt>
          <cx:pt idx="2033">30</cx:pt>
          <cx:pt idx="2034">57</cx:pt>
          <cx:pt idx="2035">31</cx:pt>
          <cx:pt idx="2036">52</cx:pt>
          <cx:pt idx="2037">25</cx:pt>
          <cx:pt idx="2038">36</cx:pt>
          <cx:pt idx="2039">55</cx:pt>
          <cx:pt idx="2040">64</cx:pt>
          <cx:pt idx="2041">54</cx:pt>
          <cx:pt idx="2042">26</cx:pt>
          <cx:pt idx="2043">51</cx:pt>
          <cx:pt idx="2044">72</cx:pt>
          <cx:pt idx="2045">30</cx:pt>
          <cx:pt idx="2046">30</cx:pt>
          <cx:pt idx="2047">61</cx:pt>
          <cx:pt idx="2048">60</cx:pt>
          <cx:pt idx="2049">30</cx:pt>
          <cx:pt idx="2050">39</cx:pt>
          <cx:pt idx="2051">45</cx:pt>
          <cx:pt idx="2052">32</cx:pt>
          <cx:pt idx="2053">66</cx:pt>
          <cx:pt idx="2054">50</cx:pt>
          <cx:pt idx="2055">54</cx:pt>
          <cx:pt idx="2056">28</cx:pt>
          <cx:pt idx="2057">35</cx:pt>
          <cx:pt idx="2058">47</cx:pt>
          <cx:pt idx="2059">53</cx:pt>
          <cx:pt idx="2060">47</cx:pt>
          <cx:pt idx="2061">80</cx:pt>
          <cx:pt idx="2062">61</cx:pt>
          <cx:pt idx="2063">34</cx:pt>
          <cx:pt idx="2064">47</cx:pt>
          <cx:pt idx="2065">36</cx:pt>
          <cx:pt idx="2066">62</cx:pt>
          <cx:pt idx="2067">30</cx:pt>
          <cx:pt idx="2068">21</cx:pt>
          <cx:pt idx="2069">56</cx:pt>
          <cx:pt idx="2070">67</cx:pt>
          <cx:pt idx="2071">62</cx:pt>
          <cx:pt idx="2072">37</cx:pt>
          <cx:pt idx="2073">41</cx:pt>
          <cx:pt idx="2074">84</cx:pt>
          <cx:pt idx="2075">32</cx:pt>
          <cx:pt idx="2076">30</cx:pt>
          <cx:pt idx="2077">33</cx:pt>
          <cx:pt idx="2078">49</cx:pt>
          <cx:pt idx="2079">26</cx:pt>
          <cx:pt idx="2080">36</cx:pt>
          <cx:pt idx="2081">87</cx:pt>
          <cx:pt idx="2082">61</cx:pt>
          <cx:pt idx="2083">52</cx:pt>
          <cx:pt idx="2084">47</cx:pt>
          <cx:pt idx="2085">70</cx:pt>
          <cx:pt idx="2086">60</cx:pt>
          <cx:pt idx="2087">41</cx:pt>
          <cx:pt idx="2088">46</cx:pt>
          <cx:pt idx="2089">22</cx:pt>
          <cx:pt idx="2090">51</cx:pt>
          <cx:pt idx="2091">60</cx:pt>
          <cx:pt idx="2092">28</cx:pt>
          <cx:pt idx="2093">60</cx:pt>
          <cx:pt idx="2094">33</cx:pt>
          <cx:pt idx="2095">37</cx:pt>
          <cx:pt idx="2096">57</cx:pt>
          <cx:pt idx="2097">20</cx:pt>
          <cx:pt idx="2098">33</cx:pt>
          <cx:pt idx="2099">30</cx:pt>
          <cx:pt idx="2100">29</cx:pt>
          <cx:pt idx="2101">38</cx:pt>
          <cx:pt idx="2102">70</cx:pt>
          <cx:pt idx="2103">39</cx:pt>
          <cx:pt idx="2104">51</cx:pt>
          <cx:pt idx="2105">32</cx:pt>
          <cx:pt idx="2106">65</cx:pt>
          <cx:pt idx="2107">32</cx:pt>
          <cx:pt idx="2108">29</cx:pt>
          <cx:pt idx="2109">54</cx:pt>
          <cx:pt idx="2110">33</cx:pt>
          <cx:pt idx="2111">35</cx:pt>
          <cx:pt idx="2112">32</cx:pt>
          <cx:pt idx="2113">26</cx:pt>
          <cx:pt idx="2114">35</cx:pt>
          <cx:pt idx="2115">51</cx:pt>
          <cx:pt idx="2116">58</cx:pt>
          <cx:pt idx="2117">59</cx:pt>
          <cx:pt idx="2118">66</cx:pt>
          <cx:pt idx="2119">25</cx:pt>
          <cx:pt idx="2120">72</cx:pt>
          <cx:pt idx="2121">55</cx:pt>
          <cx:pt idx="2122">29</cx:pt>
          <cx:pt idx="2123">35</cx:pt>
          <cx:pt idx="2124">44</cx:pt>
          <cx:pt idx="2125">44</cx:pt>
          <cx:pt idx="2126">48</cx:pt>
          <cx:pt idx="2127">35</cx:pt>
          <cx:pt idx="2128">37</cx:pt>
          <cx:pt idx="2129">36</cx:pt>
          <cx:pt idx="2130">52</cx:pt>
          <cx:pt idx="2131">55</cx:pt>
          <cx:pt idx="2132">67</cx:pt>
          <cx:pt idx="2133">36</cx:pt>
          <cx:pt idx="2134">64</cx:pt>
          <cx:pt idx="2135">34</cx:pt>
          <cx:pt idx="2136">64</cx:pt>
          <cx:pt idx="2137">45</cx:pt>
          <cx:pt idx="2138">29</cx:pt>
          <cx:pt idx="2139">40</cx:pt>
          <cx:pt idx="2140">33</cx:pt>
          <cx:pt idx="2141">62</cx:pt>
          <cx:pt idx="2142">27</cx:pt>
          <cx:pt idx="2143">38</cx:pt>
          <cx:pt idx="2144">76</cx:pt>
          <cx:pt idx="2145">36</cx:pt>
          <cx:pt idx="2146">18</cx:pt>
          <cx:pt idx="2147">33</cx:pt>
          <cx:pt idx="2148">50</cx:pt>
          <cx:pt idx="2149">31</cx:pt>
          <cx:pt idx="2150">69</cx:pt>
          <cx:pt idx="2151">29</cx:pt>
          <cx:pt idx="2152">42</cx:pt>
          <cx:pt idx="2153">34</cx:pt>
          <cx:pt idx="2154">61</cx:pt>
          <cx:pt idx="2155">34</cx:pt>
          <cx:pt idx="2156">33</cx:pt>
          <cx:pt idx="2157">31</cx:pt>
          <cx:pt idx="2158">49</cx:pt>
          <cx:pt idx="2159">42</cx:pt>
          <cx:pt idx="2160">78</cx:pt>
          <cx:pt idx="2161">55</cx:pt>
          <cx:pt idx="2162">73</cx:pt>
          <cx:pt idx="2163">54</cx:pt>
          <cx:pt idx="2164">78</cx:pt>
          <cx:pt idx="2165">31</cx:pt>
          <cx:pt idx="2166">60</cx:pt>
          <cx:pt idx="2167">67</cx:pt>
          <cx:pt idx="2168">24</cx:pt>
          <cx:pt idx="2169">33</cx:pt>
          <cx:pt idx="2170">33</cx:pt>
          <cx:pt idx="2171">53</cx:pt>
          <cx:pt idx="2172">33</cx:pt>
          <cx:pt idx="2173">24</cx:pt>
          <cx:pt idx="2174">32</cx:pt>
          <cx:pt idx="2175">60</cx:pt>
          <cx:pt idx="2176">64</cx:pt>
          <cx:pt idx="2177">34</cx:pt>
          <cx:pt idx="2178">35</cx:pt>
          <cx:pt idx="2179">53</cx:pt>
          <cx:pt idx="2180">24</cx:pt>
          <cx:pt idx="2181">81</cx:pt>
          <cx:pt idx="2182">27</cx:pt>
          <cx:pt idx="2183">32</cx:pt>
          <cx:pt idx="2184">38</cx:pt>
          <cx:pt idx="2185">47</cx:pt>
          <cx:pt idx="2186">45</cx:pt>
          <cx:pt idx="2187">42</cx:pt>
          <cx:pt idx="2188">63</cx:pt>
          <cx:pt idx="2189">40</cx:pt>
          <cx:pt idx="2190">31</cx:pt>
          <cx:pt idx="2191">44</cx:pt>
          <cx:pt idx="2192">61</cx:pt>
          <cx:pt idx="2193">76</cx:pt>
          <cx:pt idx="2194">67</cx:pt>
          <cx:pt idx="2195">33</cx:pt>
          <cx:pt idx="2196">57</cx:pt>
          <cx:pt idx="2197">71</cx:pt>
          <cx:pt idx="2198">79</cx:pt>
          <cx:pt idx="2199">52</cx:pt>
          <cx:pt idx="2200">61</cx:pt>
          <cx:pt idx="2201">48</cx:pt>
          <cx:pt idx="2202">33</cx:pt>
          <cx:pt idx="2203">47</cx:pt>
          <cx:pt idx="2204">27</cx:pt>
          <cx:pt idx="2205">70</cx:pt>
          <cx:pt idx="2206">52</cx:pt>
          <cx:pt idx="2207">32</cx:pt>
          <cx:pt idx="2208">73</cx:pt>
          <cx:pt idx="2209">63</cx:pt>
          <cx:pt idx="2210">49</cx:pt>
          <cx:pt idx="2211">35</cx:pt>
          <cx:pt idx="2212">35</cx:pt>
          <cx:pt idx="2213">23</cx:pt>
          <cx:pt idx="2214">26</cx:pt>
          <cx:pt idx="2215">58</cx:pt>
          <cx:pt idx="2216">40</cx:pt>
          <cx:pt idx="2217">32</cx:pt>
          <cx:pt idx="2218">51</cx:pt>
          <cx:pt idx="2219">33</cx:pt>
          <cx:pt idx="2220">35</cx:pt>
          <cx:pt idx="2221">53</cx:pt>
          <cx:pt idx="2222">20</cx:pt>
          <cx:pt idx="2223">28</cx:pt>
          <cx:pt idx="2224">44</cx:pt>
          <cx:pt idx="2225">53</cx:pt>
          <cx:pt idx="2226">39</cx:pt>
          <cx:pt idx="2227">21</cx:pt>
          <cx:pt idx="2228">36</cx:pt>
          <cx:pt idx="2229">31</cx:pt>
          <cx:pt idx="2230">42</cx:pt>
          <cx:pt idx="2231">28</cx:pt>
          <cx:pt idx="2232">27</cx:pt>
          <cx:pt idx="2233">57</cx:pt>
          <cx:pt idx="2234">33</cx:pt>
          <cx:pt idx="2235">29</cx:pt>
          <cx:pt idx="2236">65</cx:pt>
          <cx:pt idx="2237">54</cx:pt>
          <cx:pt idx="2238">63</cx:pt>
          <cx:pt idx="2239">72</cx:pt>
          <cx:pt idx="2240">30</cx:pt>
          <cx:pt idx="2241">51</cx:pt>
          <cx:pt idx="2242">32</cx:pt>
          <cx:pt idx="2243">54</cx:pt>
          <cx:pt idx="2244">82</cx:pt>
          <cx:pt idx="2245">47</cx:pt>
          <cx:pt idx="2246">48</cx:pt>
          <cx:pt idx="2247">61</cx:pt>
          <cx:pt idx="2248">77</cx:pt>
          <cx:pt idx="2249">36</cx:pt>
          <cx:pt idx="2250">72</cx:pt>
          <cx:pt idx="2251">75</cx:pt>
          <cx:pt idx="2252">33</cx:pt>
          <cx:pt idx="2253">38</cx:pt>
          <cx:pt idx="2254">27</cx:pt>
          <cx:pt idx="2255">39</cx:pt>
          <cx:pt idx="2256">43</cx:pt>
          <cx:pt idx="2257">33</cx:pt>
          <cx:pt idx="2258">27</cx:pt>
          <cx:pt idx="2259">50</cx:pt>
          <cx:pt idx="2260">50</cx:pt>
          <cx:pt idx="2261">43</cx:pt>
          <cx:pt idx="2262">64</cx:pt>
          <cx:pt idx="2263">45</cx:pt>
          <cx:pt idx="2264">76</cx:pt>
          <cx:pt idx="2265">63</cx:pt>
          <cx:pt idx="2266">81</cx:pt>
          <cx:pt idx="2267">77</cx:pt>
          <cx:pt idx="2268">71</cx:pt>
          <cx:pt idx="2269">46</cx:pt>
          <cx:pt idx="2270">39</cx:pt>
          <cx:pt idx="2271">38</cx:pt>
          <cx:pt idx="2272">75</cx:pt>
          <cx:pt idx="2273">37</cx:pt>
          <cx:pt idx="2274">18</cx:pt>
          <cx:pt idx="2275">58</cx:pt>
          <cx:pt idx="2276">61</cx:pt>
          <cx:pt idx="2277">44</cx:pt>
          <cx:pt idx="2278">67</cx:pt>
          <cx:pt idx="2279">61</cx:pt>
          <cx:pt idx="2280">31</cx:pt>
          <cx:pt idx="2281">61</cx:pt>
          <cx:pt idx="2282">36</cx:pt>
          <cx:pt idx="2283">56</cx:pt>
          <cx:pt idx="2284">74</cx:pt>
          <cx:pt idx="2285">62</cx:pt>
          <cx:pt idx="2286">33</cx:pt>
          <cx:pt idx="2287">24</cx:pt>
          <cx:pt idx="2288">33</cx:pt>
          <cx:pt idx="2289">34</cx:pt>
          <cx:pt idx="2290">33</cx:pt>
          <cx:pt idx="2291">34</cx:pt>
          <cx:pt idx="2292">58</cx:pt>
          <cx:pt idx="2293">61</cx:pt>
          <cx:pt idx="2294">37</cx:pt>
          <cx:pt idx="2295">64</cx:pt>
          <cx:pt idx="2296">27</cx:pt>
          <cx:pt idx="2297">37</cx:pt>
          <cx:pt idx="2298">31</cx:pt>
          <cx:pt idx="2299">25</cx:pt>
          <cx:pt idx="2300">41</cx:pt>
          <cx:pt idx="2301">22</cx:pt>
          <cx:pt idx="2302">22</cx:pt>
          <cx:pt idx="2303">57</cx:pt>
          <cx:pt idx="2304">63</cx:pt>
          <cx:pt idx="2305">34</cx:pt>
          <cx:pt idx="2306">33</cx:pt>
          <cx:pt idx="2307">42</cx:pt>
          <cx:pt idx="2308">26</cx:pt>
          <cx:pt idx="2309">23</cx:pt>
          <cx:pt idx="2310">54</cx:pt>
          <cx:pt idx="2311">63</cx:pt>
          <cx:pt idx="2312">37</cx:pt>
          <cx:pt idx="2313">33</cx:pt>
          <cx:pt idx="2314">43</cx:pt>
          <cx:pt idx="2315">62</cx:pt>
          <cx:pt idx="2316">49</cx:pt>
          <cx:pt idx="2317">21</cx:pt>
          <cx:pt idx="2318">56</cx:pt>
          <cx:pt idx="2319">35</cx:pt>
          <cx:pt idx="2320">30</cx:pt>
          <cx:pt idx="2321">47</cx:pt>
          <cx:pt idx="2322">24</cx:pt>
          <cx:pt idx="2323">33</cx:pt>
          <cx:pt idx="2324">31</cx:pt>
          <cx:pt idx="2325">75</cx:pt>
          <cx:pt idx="2326">40</cx:pt>
          <cx:pt idx="2327">62</cx:pt>
          <cx:pt idx="2328">63</cx:pt>
          <cx:pt idx="2329">52</cx:pt>
          <cx:pt idx="2330">62</cx:pt>
          <cx:pt idx="2331">57</cx:pt>
          <cx:pt idx="2332">55</cx:pt>
          <cx:pt idx="2333">71</cx:pt>
          <cx:pt idx="2334">59</cx:pt>
          <cx:pt idx="2335">78</cx:pt>
          <cx:pt idx="2336">35</cx:pt>
          <cx:pt idx="2337">52</cx:pt>
          <cx:pt idx="2338">29</cx:pt>
          <cx:pt idx="2339">42</cx:pt>
          <cx:pt idx="2340">53</cx:pt>
          <cx:pt idx="2341">52</cx:pt>
          <cx:pt idx="2342">37</cx:pt>
          <cx:pt idx="2343">61</cx:pt>
          <cx:pt idx="2344">38</cx:pt>
          <cx:pt idx="2345">70</cx:pt>
          <cx:pt idx="2346">24</cx:pt>
          <cx:pt idx="2347">20</cx:pt>
          <cx:pt idx="2348">42</cx:pt>
          <cx:pt idx="2349">49</cx:pt>
          <cx:pt idx="2350">27</cx:pt>
          <cx:pt idx="2351">30</cx:pt>
          <cx:pt idx="2352">23</cx:pt>
          <cx:pt idx="2353">36</cx:pt>
          <cx:pt idx="2354">61</cx:pt>
          <cx:pt idx="2355">51</cx:pt>
          <cx:pt idx="2356">33</cx:pt>
          <cx:pt idx="2357">31</cx:pt>
          <cx:pt idx="2358">39</cx:pt>
          <cx:pt idx="2359">53</cx:pt>
          <cx:pt idx="2360">31</cx:pt>
          <cx:pt idx="2361">38</cx:pt>
          <cx:pt idx="2362">28</cx:pt>
          <cx:pt idx="2363">38</cx:pt>
          <cx:pt idx="2364">72</cx:pt>
          <cx:pt idx="2365">37</cx:pt>
          <cx:pt idx="2366">29</cx:pt>
          <cx:pt idx="2367">34</cx:pt>
          <cx:pt idx="2368">64</cx:pt>
          <cx:pt idx="2369">61</cx:pt>
          <cx:pt idx="2370">27</cx:pt>
          <cx:pt idx="2371">46</cx:pt>
          <cx:pt idx="2372">57</cx:pt>
          <cx:pt idx="2373">52</cx:pt>
          <cx:pt idx="2374">77</cx:pt>
          <cx:pt idx="2375">53</cx:pt>
          <cx:pt idx="2376">83</cx:pt>
          <cx:pt idx="2377">35</cx:pt>
          <cx:pt idx="2378">58</cx:pt>
          <cx:pt idx="2379">46</cx:pt>
          <cx:pt idx="2380">63</cx:pt>
          <cx:pt idx="2381">58</cx:pt>
          <cx:pt idx="2382">51</cx:pt>
          <cx:pt idx="2383">25</cx:pt>
          <cx:pt idx="2384">66</cx:pt>
          <cx:pt idx="2385">45</cx:pt>
          <cx:pt idx="2386">22</cx:pt>
          <cx:pt idx="2387">32</cx:pt>
          <cx:pt idx="2388">33</cx:pt>
          <cx:pt idx="2389">28</cx:pt>
          <cx:pt idx="2390">28</cx:pt>
          <cx:pt idx="2391">31</cx:pt>
          <cx:pt idx="2392">26</cx:pt>
          <cx:pt idx="2393">60</cx:pt>
          <cx:pt idx="2394">44</cx:pt>
          <cx:pt idx="2395">29</cx:pt>
          <cx:pt idx="2396">32</cx:pt>
          <cx:pt idx="2397">36</cx:pt>
          <cx:pt idx="2398">68</cx:pt>
          <cx:pt idx="2399">48</cx:pt>
          <cx:pt idx="2400">53</cx:pt>
          <cx:pt idx="2401">27</cx:pt>
          <cx:pt idx="2402">39</cx:pt>
          <cx:pt idx="2403">39</cx:pt>
          <cx:pt idx="2404">61</cx:pt>
          <cx:pt idx="2405">25</cx:pt>
          <cx:pt idx="2406">28</cx:pt>
          <cx:pt idx="2407">29</cx:pt>
          <cx:pt idx="2408">72</cx:pt>
          <cx:pt idx="2409">29</cx:pt>
          <cx:pt idx="2410">26</cx:pt>
          <cx:pt idx="2411">49</cx:pt>
          <cx:pt idx="2412">42</cx:pt>
          <cx:pt idx="2413">43</cx:pt>
          <cx:pt idx="2414">31</cx:pt>
          <cx:pt idx="2415">33</cx:pt>
          <cx:pt idx="2416">69</cx:pt>
          <cx:pt idx="2417">28</cx:pt>
          <cx:pt idx="2418">44</cx:pt>
          <cx:pt idx="2419">73</cx:pt>
          <cx:pt idx="2420">58</cx:pt>
          <cx:pt idx="2421">27</cx:pt>
          <cx:pt idx="2422">27</cx:pt>
          <cx:pt idx="2423">38</cx:pt>
          <cx:pt idx="2424">39</cx:pt>
          <cx:pt idx="2425">61</cx:pt>
          <cx:pt idx="2426">31</cx:pt>
          <cx:pt idx="2427">42</cx:pt>
          <cx:pt idx="2428">42</cx:pt>
          <cx:pt idx="2429">64</cx:pt>
          <cx:pt idx="2430">61</cx:pt>
          <cx:pt idx="2431">45</cx:pt>
          <cx:pt idx="2432">61</cx:pt>
          <cx:pt idx="2433">34</cx:pt>
          <cx:pt idx="2434">32</cx:pt>
          <cx:pt idx="2435">25</cx:pt>
          <cx:pt idx="2436">29</cx:pt>
          <cx:pt idx="2437">81</cx:pt>
          <cx:pt idx="2438">29</cx:pt>
          <cx:pt idx="2439">51</cx:pt>
          <cx:pt idx="2440">72</cx:pt>
          <cx:pt idx="2441">80</cx:pt>
          <cx:pt idx="2442">52</cx:pt>
          <cx:pt idx="2443">38</cx:pt>
          <cx:pt idx="2444">31</cx:pt>
          <cx:pt idx="2445">30</cx:pt>
          <cx:pt idx="2446">22</cx:pt>
          <cx:pt idx="2447">50</cx:pt>
          <cx:pt idx="2448">29</cx:pt>
          <cx:pt idx="2449">42</cx:pt>
          <cx:pt idx="2450">37</cx:pt>
          <cx:pt idx="2451">34</cx:pt>
          <cx:pt idx="2452">24</cx:pt>
          <cx:pt idx="2453">53</cx:pt>
          <cx:pt idx="2454">30</cx:pt>
          <cx:pt idx="2455">27</cx:pt>
          <cx:pt idx="2456">34</cx:pt>
          <cx:pt idx="2457">49</cx:pt>
          <cx:pt idx="2458">59</cx:pt>
          <cx:pt idx="2459">80</cx:pt>
          <cx:pt idx="2460">86</cx:pt>
          <cx:pt idx="2461">69</cx:pt>
          <cx:pt idx="2462">79</cx:pt>
          <cx:pt idx="2463">71</cx:pt>
          <cx:pt idx="2464">57</cx:pt>
          <cx:pt idx="2465">35</cx:pt>
          <cx:pt idx="2466">41</cx:pt>
          <cx:pt idx="2467">36</cx:pt>
          <cx:pt idx="2468">49</cx:pt>
          <cx:pt idx="2469">69</cx:pt>
          <cx:pt idx="2470">66</cx:pt>
          <cx:pt idx="2471">61</cx:pt>
          <cx:pt idx="2472">32</cx:pt>
          <cx:pt idx="2473">28</cx:pt>
          <cx:pt idx="2474">47</cx:pt>
          <cx:pt idx="2475">22</cx:pt>
          <cx:pt idx="2476">57</cx:pt>
          <cx:pt idx="2477">58</cx:pt>
          <cx:pt idx="2478">64</cx:pt>
          <cx:pt idx="2479">54</cx:pt>
          <cx:pt idx="2480">45</cx:pt>
          <cx:pt idx="2481">72</cx:pt>
          <cx:pt idx="2482">30</cx:pt>
          <cx:pt idx="2483">79</cx:pt>
          <cx:pt idx="2484">40</cx:pt>
          <cx:pt idx="2485">30</cx:pt>
          <cx:pt idx="2486">41</cx:pt>
          <cx:pt idx="2487">35</cx:pt>
          <cx:pt idx="2488">19</cx:pt>
          <cx:pt idx="2489">57</cx:pt>
          <cx:pt idx="2490">30</cx:pt>
          <cx:pt idx="2491">36</cx:pt>
          <cx:pt idx="2492">64</cx:pt>
          <cx:pt idx="2493">53</cx:pt>
          <cx:pt idx="2494">87</cx:pt>
          <cx:pt idx="2495">53</cx:pt>
          <cx:pt idx="2496">34</cx:pt>
          <cx:pt idx="2497">29</cx:pt>
          <cx:pt idx="2498">26</cx:pt>
          <cx:pt idx="2499">29</cx:pt>
          <cx:pt idx="2500">45</cx:pt>
          <cx:pt idx="2501">43</cx:pt>
          <cx:pt idx="2502">81</cx:pt>
          <cx:pt idx="2503">57</cx:pt>
          <cx:pt idx="2504">72</cx:pt>
          <cx:pt idx="2505">46</cx:pt>
          <cx:pt idx="2506">47</cx:pt>
          <cx:pt idx="2507">62</cx:pt>
          <cx:pt idx="2508">56</cx:pt>
          <cx:pt idx="2509">59</cx:pt>
          <cx:pt idx="2510">67</cx:pt>
          <cx:pt idx="2511">28</cx:pt>
          <cx:pt idx="2512">34</cx:pt>
          <cx:pt idx="2513">57</cx:pt>
          <cx:pt idx="2514">52</cx:pt>
          <cx:pt idx="2515">66</cx:pt>
          <cx:pt idx="2516">32</cx:pt>
          <cx:pt idx="2517">31</cx:pt>
          <cx:pt idx="2518">51</cx:pt>
          <cx:pt idx="2519">27</cx:pt>
          <cx:pt idx="2520">29</cx:pt>
          <cx:pt idx="2521">50</cx:pt>
          <cx:pt idx="2522">30</cx:pt>
          <cx:pt idx="2523">30</cx:pt>
          <cx:pt idx="2524">31</cx:pt>
          <cx:pt idx="2525">57</cx:pt>
          <cx:pt idx="2526">75</cx:pt>
          <cx:pt idx="2527">60</cx:pt>
          <cx:pt idx="2528">44</cx:pt>
          <cx:pt idx="2529">50</cx:pt>
          <cx:pt idx="2530">44</cx:pt>
          <cx:pt idx="2531">39</cx:pt>
          <cx:pt idx="2532">32</cx:pt>
          <cx:pt idx="2533">59</cx:pt>
          <cx:pt idx="2534">68</cx:pt>
          <cx:pt idx="2535">31</cx:pt>
          <cx:pt idx="2536">40</cx:pt>
          <cx:pt idx="2537">34</cx:pt>
          <cx:pt idx="2538">64</cx:pt>
          <cx:pt idx="2539">49</cx:pt>
          <cx:pt idx="2540">54</cx:pt>
          <cx:pt idx="2541">30</cx:pt>
          <cx:pt idx="2542">60</cx:pt>
          <cx:pt idx="2543">33</cx:pt>
          <cx:pt idx="2544">35</cx:pt>
          <cx:pt idx="2545">72</cx:pt>
          <cx:pt idx="2546">37</cx:pt>
          <cx:pt idx="2547">30</cx:pt>
          <cx:pt idx="2548">25</cx:pt>
          <cx:pt idx="2549">32</cx:pt>
          <cx:pt idx="2550">52</cx:pt>
          <cx:pt idx="2551">48</cx:pt>
          <cx:pt idx="2552">59</cx:pt>
          <cx:pt idx="2553">47</cx:pt>
          <cx:pt idx="2554">43</cx:pt>
          <cx:pt idx="2555">49</cx:pt>
          <cx:pt idx="2556">32</cx:pt>
          <cx:pt idx="2557">33</cx:pt>
          <cx:pt idx="2558">84</cx:pt>
          <cx:pt idx="2559">26</cx:pt>
          <cx:pt idx="2560">33</cx:pt>
          <cx:pt idx="2561">47</cx:pt>
          <cx:pt idx="2562">70</cx:pt>
          <cx:pt idx="2563">38</cx:pt>
          <cx:pt idx="2564">43</cx:pt>
          <cx:pt idx="2565">39</cx:pt>
          <cx:pt idx="2566">27</cx:pt>
          <cx:pt idx="2567">25</cx:pt>
          <cx:pt idx="2568">36</cx:pt>
          <cx:pt idx="2569">28</cx:pt>
          <cx:pt idx="2570">35</cx:pt>
          <cx:pt idx="2571">38</cx:pt>
          <cx:pt idx="2572">44</cx:pt>
          <cx:pt idx="2573">78</cx:pt>
          <cx:pt idx="2574">89</cx:pt>
          <cx:pt idx="2575">20</cx:pt>
          <cx:pt idx="2576">32</cx:pt>
          <cx:pt idx="2577">32</cx:pt>
          <cx:pt idx="2578">23</cx:pt>
          <cx:pt idx="2579">35</cx:pt>
          <cx:pt idx="2580">30</cx:pt>
          <cx:pt idx="2581">27</cx:pt>
          <cx:pt idx="2582">72</cx:pt>
          <cx:pt idx="2583">36</cx:pt>
          <cx:pt idx="2584">34</cx:pt>
          <cx:pt idx="2585">61</cx:pt>
          <cx:pt idx="2586">30</cx:pt>
          <cx:pt idx="2587">46</cx:pt>
          <cx:pt idx="2588">30</cx:pt>
          <cx:pt idx="2589">40</cx:pt>
          <cx:pt idx="2590">32</cx:pt>
          <cx:pt idx="2591">38</cx:pt>
          <cx:pt idx="2592">29</cx:pt>
          <cx:pt idx="2593">51</cx:pt>
          <cx:pt idx="2594">33</cx:pt>
          <cx:pt idx="2595">45</cx:pt>
          <cx:pt idx="2596">40</cx:pt>
          <cx:pt idx="2597">50</cx:pt>
          <cx:pt idx="2598">27</cx:pt>
          <cx:pt idx="2599">27</cx:pt>
          <cx:pt idx="2600">70</cx:pt>
          <cx:pt idx="2601">27</cx:pt>
          <cx:pt idx="2602">25</cx:pt>
          <cx:pt idx="2603">57</cx:pt>
          <cx:pt idx="2604">55</cx:pt>
          <cx:pt idx="2605">33</cx:pt>
          <cx:pt idx="2606">29</cx:pt>
          <cx:pt idx="2607">73</cx:pt>
          <cx:pt idx="2608">70</cx:pt>
          <cx:pt idx="2609">50</cx:pt>
          <cx:pt idx="2610">36</cx:pt>
          <cx:pt idx="2611">35</cx:pt>
          <cx:pt idx="2612">67</cx:pt>
          <cx:pt idx="2613">35</cx:pt>
          <cx:pt idx="2614">65</cx:pt>
          <cx:pt idx="2615">29</cx:pt>
          <cx:pt idx="2616">65</cx:pt>
          <cx:pt idx="2617">67</cx:pt>
          <cx:pt idx="2618">53</cx:pt>
          <cx:pt idx="2619">85</cx:pt>
          <cx:pt idx="2620">34</cx:pt>
          <cx:pt idx="2621">47</cx:pt>
          <cx:pt idx="2622">38</cx:pt>
          <cx:pt idx="2623">66</cx:pt>
          <cx:pt idx="2624">31</cx:pt>
          <cx:pt idx="2625">66</cx:pt>
          <cx:pt idx="2626">25</cx:pt>
          <cx:pt idx="2627">28</cx:pt>
          <cx:pt idx="2628">25</cx:pt>
          <cx:pt idx="2629">47</cx:pt>
          <cx:pt idx="2630">30</cx:pt>
          <cx:pt idx="2631">28</cx:pt>
          <cx:pt idx="2632">29</cx:pt>
          <cx:pt idx="2633">49</cx:pt>
          <cx:pt idx="2634">21</cx:pt>
          <cx:pt idx="2635">87</cx:pt>
          <cx:pt idx="2636">34</cx:pt>
          <cx:pt idx="2637">22</cx:pt>
          <cx:pt idx="2638">32</cx:pt>
          <cx:pt idx="2639">28</cx:pt>
          <cx:pt idx="2640">64</cx:pt>
          <cx:pt idx="2641">31</cx:pt>
          <cx:pt idx="2642">62</cx:pt>
          <cx:pt idx="2643">31</cx:pt>
          <cx:pt idx="2644">60</cx:pt>
          <cx:pt idx="2645">41</cx:pt>
          <cx:pt idx="2646">21</cx:pt>
          <cx:pt idx="2647">24</cx:pt>
          <cx:pt idx="2648">40</cx:pt>
          <cx:pt idx="2649">54</cx:pt>
          <cx:pt idx="2650">80</cx:pt>
          <cx:pt idx="2651">27</cx:pt>
          <cx:pt idx="2652">28</cx:pt>
          <cx:pt idx="2653">35</cx:pt>
          <cx:pt idx="2654">29</cx:pt>
          <cx:pt idx="2655">35</cx:pt>
          <cx:pt idx="2656">70</cx:pt>
          <cx:pt idx="2657">62</cx:pt>
          <cx:pt idx="2658">59</cx:pt>
          <cx:pt idx="2659">51</cx:pt>
          <cx:pt idx="2660">50</cx:pt>
          <cx:pt idx="2661">48</cx:pt>
          <cx:pt idx="2662">81</cx:pt>
          <cx:pt idx="2663">48</cx:pt>
          <cx:pt idx="2664">45</cx:pt>
          <cx:pt idx="2665">32</cx:pt>
          <cx:pt idx="2666">49</cx:pt>
          <cx:pt idx="2667">36</cx:pt>
          <cx:pt idx="2668">36</cx:pt>
          <cx:pt idx="2669">33</cx:pt>
          <cx:pt idx="2670">32</cx:pt>
          <cx:pt idx="2671">64</cx:pt>
          <cx:pt idx="2672">37</cx:pt>
          <cx:pt idx="2673">30</cx:pt>
          <cx:pt idx="2674">59</cx:pt>
          <cx:pt idx="2675">50</cx:pt>
          <cx:pt idx="2676">32</cx:pt>
          <cx:pt idx="2677">60</cx:pt>
          <cx:pt idx="2678">39</cx:pt>
          <cx:pt idx="2679">68</cx:pt>
          <cx:pt idx="2680">37</cx:pt>
          <cx:pt idx="2681">65</cx:pt>
          <cx:pt idx="2682">38</cx:pt>
          <cx:pt idx="2683">37</cx:pt>
          <cx:pt idx="2684">55</cx:pt>
          <cx:pt idx="2685">66</cx:pt>
          <cx:pt idx="2686">26</cx:pt>
          <cx:pt idx="2687">40</cx:pt>
          <cx:pt idx="2688">30</cx:pt>
          <cx:pt idx="2689">35</cx:pt>
          <cx:pt idx="2690">85</cx:pt>
          <cx:pt idx="2691">28</cx:pt>
          <cx:pt idx="2692">57</cx:pt>
          <cx:pt idx="2693">79</cx:pt>
          <cx:pt idx="2694">58</cx:pt>
          <cx:pt idx="2695">20</cx:pt>
          <cx:pt idx="2696">64</cx:pt>
          <cx:pt idx="2697">42</cx:pt>
          <cx:pt idx="2698">27</cx:pt>
          <cx:pt idx="2699">47</cx:pt>
          <cx:pt idx="2700">37</cx:pt>
          <cx:pt idx="2701">21</cx:pt>
          <cx:pt idx="2702">63</cx:pt>
          <cx:pt idx="2703">66</cx:pt>
          <cx:pt idx="2704">28</cx:pt>
          <cx:pt idx="2705">19</cx:pt>
          <cx:pt idx="2706">31</cx:pt>
          <cx:pt idx="2707">46</cx:pt>
          <cx:pt idx="2708">42</cx:pt>
          <cx:pt idx="2709">76</cx:pt>
          <cx:pt idx="2710">61</cx:pt>
          <cx:pt idx="2711">62</cx:pt>
          <cx:pt idx="2712">39</cx:pt>
          <cx:pt idx="2713">37</cx:pt>
          <cx:pt idx="2714">74</cx:pt>
          <cx:pt idx="2715">32</cx:pt>
          <cx:pt idx="2716">50</cx:pt>
          <cx:pt idx="2717">61</cx:pt>
          <cx:pt idx="2718">27</cx:pt>
          <cx:pt idx="2719">27</cx:pt>
          <cx:pt idx="2720">30</cx:pt>
          <cx:pt idx="2721">63</cx:pt>
          <cx:pt idx="2722">63</cx:pt>
          <cx:pt idx="2723">36</cx:pt>
          <cx:pt idx="2724">38</cx:pt>
          <cx:pt idx="2725">27</cx:pt>
          <cx:pt idx="2726">30</cx:pt>
          <cx:pt idx="2727">92</cx:pt>
          <cx:pt idx="2728">33</cx:pt>
          <cx:pt idx="2729">40</cx:pt>
          <cx:pt idx="2730">77</cx:pt>
          <cx:pt idx="2731">74</cx:pt>
          <cx:pt idx="2732">56</cx:pt>
          <cx:pt idx="2733">68</cx:pt>
          <cx:pt idx="2734">48</cx:pt>
          <cx:pt idx="2735">45</cx:pt>
          <cx:pt idx="2736">30</cx:pt>
          <cx:pt idx="2737">81</cx:pt>
          <cx:pt idx="2738">35</cx:pt>
          <cx:pt idx="2739">42</cx:pt>
          <cx:pt idx="2740">28</cx:pt>
          <cx:pt idx="2741">36</cx:pt>
          <cx:pt idx="2742">38</cx:pt>
          <cx:pt idx="2743">48</cx:pt>
          <cx:pt idx="2744">52</cx:pt>
          <cx:pt idx="2745">38</cx:pt>
          <cx:pt idx="2746">55</cx:pt>
          <cx:pt idx="2747">71</cx:pt>
          <cx:pt idx="2748">61</cx:pt>
          <cx:pt idx="2749">30</cx:pt>
          <cx:pt idx="2750">20</cx:pt>
          <cx:pt idx="2751">50</cx:pt>
          <cx:pt idx="2752">70</cx:pt>
          <cx:pt idx="2753">69</cx:pt>
          <cx:pt idx="2754">54</cx:pt>
          <cx:pt idx="2755">39</cx:pt>
          <cx:pt idx="2756">44</cx:pt>
          <cx:pt idx="2757">26</cx:pt>
          <cx:pt idx="2758">56</cx:pt>
          <cx:pt idx="2759">73</cx:pt>
          <cx:pt idx="2760">44</cx:pt>
          <cx:pt idx="2761">61</cx:pt>
          <cx:pt idx="2762">66</cx:pt>
          <cx:pt idx="2763">36</cx:pt>
          <cx:pt idx="2764">33</cx:pt>
          <cx:pt idx="2765">76</cx:pt>
          <cx:pt idx="2766">48</cx:pt>
          <cx:pt idx="2767">52</cx:pt>
          <cx:pt idx="2768">66</cx:pt>
          <cx:pt idx="2769">38</cx:pt>
          <cx:pt idx="2770">32</cx:pt>
          <cx:pt idx="2771">48</cx:pt>
          <cx:pt idx="2772">30</cx:pt>
          <cx:pt idx="2773">39</cx:pt>
          <cx:pt idx="2774">36</cx:pt>
          <cx:pt idx="2775">49</cx:pt>
          <cx:pt idx="2776">29</cx:pt>
          <cx:pt idx="2777">35</cx:pt>
          <cx:pt idx="2778">42</cx:pt>
          <cx:pt idx="2779">80</cx:pt>
          <cx:pt idx="2780">68</cx:pt>
          <cx:pt idx="2781">31</cx:pt>
          <cx:pt idx="2782">33</cx:pt>
          <cx:pt idx="2783">56</cx:pt>
          <cx:pt idx="2784">64</cx:pt>
          <cx:pt idx="2785">54</cx:pt>
          <cx:pt idx="2786">27</cx:pt>
          <cx:pt idx="2787">52</cx:pt>
          <cx:pt idx="2788">63</cx:pt>
          <cx:pt idx="2789">34</cx:pt>
          <cx:pt idx="2790">50</cx:pt>
          <cx:pt idx="2791">66</cx:pt>
          <cx:pt idx="2792">36</cx:pt>
          <cx:pt idx="2793">31</cx:pt>
          <cx:pt idx="2794">52</cx:pt>
          <cx:pt idx="2795">82</cx:pt>
          <cx:pt idx="2796">62</cx:pt>
          <cx:pt idx="2797">60</cx:pt>
          <cx:pt idx="2798">62</cx:pt>
          <cx:pt idx="2799">60</cx:pt>
          <cx:pt idx="2800">43</cx:pt>
          <cx:pt idx="2801">46</cx:pt>
          <cx:pt idx="2802">28</cx:pt>
          <cx:pt idx="2803">26</cx:pt>
          <cx:pt idx="2804">56</cx:pt>
          <cx:pt idx="2805">34</cx:pt>
          <cx:pt idx="2806">36</cx:pt>
          <cx:pt idx="2807">26</cx:pt>
          <cx:pt idx="2808">54</cx:pt>
          <cx:pt idx="2809">32</cx:pt>
          <cx:pt idx="2810">60</cx:pt>
          <cx:pt idx="2811">26</cx:pt>
          <cx:pt idx="2812">48</cx:pt>
          <cx:pt idx="2813">42</cx:pt>
          <cx:pt idx="2814">35</cx:pt>
          <cx:pt idx="2815">26</cx:pt>
          <cx:pt idx="2816">51</cx:pt>
          <cx:pt idx="2817">45</cx:pt>
          <cx:pt idx="2818">20</cx:pt>
          <cx:pt idx="2819">29</cx:pt>
          <cx:pt idx="2820">60</cx:pt>
          <cx:pt idx="2821">33</cx:pt>
          <cx:pt idx="2822">40</cx:pt>
          <cx:pt idx="2823">40</cx:pt>
          <cx:pt idx="2824">72</cx:pt>
          <cx:pt idx="2825">77</cx:pt>
          <cx:pt idx="2826">36</cx:pt>
          <cx:pt idx="2827">65</cx:pt>
          <cx:pt idx="2828">60</cx:pt>
          <cx:pt idx="2829">37</cx:pt>
          <cx:pt idx="2830">67</cx:pt>
          <cx:pt idx="2831">33</cx:pt>
          <cx:pt idx="2832">65</cx:pt>
          <cx:pt idx="2833">66</cx:pt>
          <cx:pt idx="2834">45</cx:pt>
          <cx:pt idx="2835">30</cx:pt>
          <cx:pt idx="2836">33</cx:pt>
          <cx:pt idx="2837">29</cx:pt>
          <cx:pt idx="2838">31</cx:pt>
          <cx:pt idx="2839">65</cx:pt>
          <cx:pt idx="2840">56</cx:pt>
          <cx:pt idx="2841">76</cx:pt>
          <cx:pt idx="2842">53</cx:pt>
          <cx:pt idx="2843">64</cx:pt>
          <cx:pt idx="2844">30</cx:pt>
          <cx:pt idx="2845">42</cx:pt>
          <cx:pt idx="2846">33</cx:pt>
          <cx:pt idx="2847">34</cx:pt>
          <cx:pt idx="2848">72</cx:pt>
          <cx:pt idx="2849">44</cx:pt>
          <cx:pt idx="2850">37</cx:pt>
          <cx:pt idx="2851">31</cx:pt>
          <cx:pt idx="2852">44</cx:pt>
          <cx:pt idx="2853">52</cx:pt>
          <cx:pt idx="2854">35</cx:pt>
          <cx:pt idx="2855">34</cx:pt>
          <cx:pt idx="2856">37</cx:pt>
          <cx:pt idx="2857">35</cx:pt>
          <cx:pt idx="2858">34</cx:pt>
          <cx:pt idx="2859">78</cx:pt>
          <cx:pt idx="2860">45</cx:pt>
          <cx:pt idx="2861">37</cx:pt>
          <cx:pt idx="2862">29</cx:pt>
          <cx:pt idx="2863">77</cx:pt>
          <cx:pt idx="2864">68</cx:pt>
          <cx:pt idx="2865">36</cx:pt>
          <cx:pt idx="2866">38</cx:pt>
          <cx:pt idx="2867">53</cx:pt>
          <cx:pt idx="2868">59</cx:pt>
          <cx:pt idx="2869">74</cx:pt>
          <cx:pt idx="2870">39</cx:pt>
          <cx:pt idx="2871">55</cx:pt>
          <cx:pt idx="2872">32</cx:pt>
          <cx:pt idx="2873">62</cx:pt>
          <cx:pt idx="2874">76</cx:pt>
          <cx:pt idx="2875">42</cx:pt>
          <cx:pt idx="2876">47</cx:pt>
          <cx:pt idx="2877">35</cx:pt>
          <cx:pt idx="2878">54</cx:pt>
          <cx:pt idx="2879">37</cx:pt>
          <cx:pt idx="2880">55</cx:pt>
          <cx:pt idx="2881">77</cx:pt>
          <cx:pt idx="2882">41</cx:pt>
          <cx:pt idx="2883">51</cx:pt>
          <cx:pt idx="2884">33</cx:pt>
          <cx:pt idx="2885">30</cx:pt>
          <cx:pt idx="2886">30</cx:pt>
          <cx:pt idx="2887">35</cx:pt>
          <cx:pt idx="2888">28</cx:pt>
          <cx:pt idx="2889">35</cx:pt>
          <cx:pt idx="2890">21</cx:pt>
          <cx:pt idx="2891">80</cx:pt>
          <cx:pt idx="2892">61</cx:pt>
          <cx:pt idx="2893">38</cx:pt>
          <cx:pt idx="2894">63</cx:pt>
          <cx:pt idx="2895">48</cx:pt>
          <cx:pt idx="2896">76</cx:pt>
          <cx:pt idx="2897">28</cx:pt>
          <cx:pt idx="2898">29</cx:pt>
          <cx:pt idx="2899">39</cx:pt>
          <cx:pt idx="2900">29</cx:pt>
          <cx:pt idx="2901">30</cx:pt>
          <cx:pt idx="2902">33</cx:pt>
          <cx:pt idx="2903">32</cx:pt>
          <cx:pt idx="2904">25</cx:pt>
          <cx:pt idx="2905">34</cx:pt>
          <cx:pt idx="2906">76</cx:pt>
          <cx:pt idx="2907">34</cx:pt>
          <cx:pt idx="2908">30</cx:pt>
          <cx:pt idx="2909">36</cx:pt>
          <cx:pt idx="2910">32</cx:pt>
          <cx:pt idx="2911">42</cx:pt>
          <cx:pt idx="2912">36</cx:pt>
          <cx:pt idx="2913">37</cx:pt>
          <cx:pt idx="2914">71</cx:pt>
          <cx:pt idx="2915">29</cx:pt>
          <cx:pt idx="2916">27</cx:pt>
          <cx:pt idx="2917">43</cx:pt>
          <cx:pt idx="2918">58</cx:pt>
          <cx:pt idx="2919">73</cx:pt>
          <cx:pt idx="2920">34</cx:pt>
          <cx:pt idx="2921">29</cx:pt>
          <cx:pt idx="2922">49</cx:pt>
          <cx:pt idx="2923">52</cx:pt>
          <cx:pt idx="2924">65</cx:pt>
          <cx:pt idx="2925">33</cx:pt>
          <cx:pt idx="2926">25</cx:pt>
          <cx:pt idx="2927">32</cx:pt>
          <cx:pt idx="2928">41</cx:pt>
          <cx:pt idx="2929">42</cx:pt>
          <cx:pt idx="2930">46</cx:pt>
          <cx:pt idx="2931">23</cx:pt>
          <cx:pt idx="2932">84</cx:pt>
          <cx:pt idx="2933">67</cx:pt>
          <cx:pt idx="2934">34</cx:pt>
          <cx:pt idx="2935">30</cx:pt>
          <cx:pt idx="2936">22</cx:pt>
          <cx:pt idx="2937">56</cx:pt>
          <cx:pt idx="2938">24</cx:pt>
          <cx:pt idx="2939">47</cx:pt>
          <cx:pt idx="2940">53</cx:pt>
          <cx:pt idx="2941">45</cx:pt>
          <cx:pt idx="2942">28</cx:pt>
          <cx:pt idx="2943">39</cx:pt>
          <cx:pt idx="2944">40</cx:pt>
          <cx:pt idx="2945">79</cx:pt>
          <cx:pt idx="2946">29</cx:pt>
          <cx:pt idx="2947">35</cx:pt>
          <cx:pt idx="2948">36</cx:pt>
          <cx:pt idx="2949">53</cx:pt>
          <cx:pt idx="2950">52</cx:pt>
          <cx:pt idx="2951">33</cx:pt>
          <cx:pt idx="2952">60</cx:pt>
          <cx:pt idx="2953">24</cx:pt>
          <cx:pt idx="2954">18</cx:pt>
          <cx:pt idx="2955">65</cx:pt>
          <cx:pt idx="2956">25</cx:pt>
          <cx:pt idx="2957">58</cx:pt>
          <cx:pt idx="2958">36</cx:pt>
          <cx:pt idx="2959">27</cx:pt>
          <cx:pt idx="2960">32</cx:pt>
          <cx:pt idx="2961">35</cx:pt>
          <cx:pt idx="2962">39</cx:pt>
          <cx:pt idx="2963">53</cx:pt>
          <cx:pt idx="2964">23</cx:pt>
          <cx:pt idx="2965">34</cx:pt>
          <cx:pt idx="2966">33</cx:pt>
          <cx:pt idx="2967">33</cx:pt>
          <cx:pt idx="2968">36</cx:pt>
          <cx:pt idx="2969">47</cx:pt>
          <cx:pt idx="2970">52</cx:pt>
          <cx:pt idx="2971">33</cx:pt>
          <cx:pt idx="2972">36</cx:pt>
          <cx:pt idx="2973">42</cx:pt>
          <cx:pt idx="2974">55</cx:pt>
          <cx:pt idx="2975">60</cx:pt>
          <cx:pt idx="2976">38</cx:pt>
          <cx:pt idx="2977">61</cx:pt>
          <cx:pt idx="2978">58</cx:pt>
          <cx:pt idx="2979">48</cx:pt>
          <cx:pt idx="2980">35</cx:pt>
          <cx:pt idx="2981">34</cx:pt>
          <cx:pt idx="2982">58</cx:pt>
          <cx:pt idx="2983">39</cx:pt>
          <cx:pt idx="2984">70</cx:pt>
          <cx:pt idx="2985">44</cx:pt>
          <cx:pt idx="2986">54</cx:pt>
          <cx:pt idx="2987">27</cx:pt>
          <cx:pt idx="2988">33</cx:pt>
          <cx:pt idx="2989">77</cx:pt>
          <cx:pt idx="2990">75</cx:pt>
          <cx:pt idx="2991">57</cx:pt>
          <cx:pt idx="2992">30</cx:pt>
          <cx:pt idx="2993">31</cx:pt>
          <cx:pt idx="2994">61</cx:pt>
          <cx:pt idx="2995">76</cx:pt>
          <cx:pt idx="2996">75</cx:pt>
          <cx:pt idx="2997">28</cx:pt>
          <cx:pt idx="2998">35</cx:pt>
          <cx:pt idx="2999">59</cx:pt>
          <cx:pt idx="3000">42</cx:pt>
          <cx:pt idx="3001">35</cx:pt>
          <cx:pt idx="3002">48</cx:pt>
          <cx:pt idx="3003">44</cx:pt>
          <cx:pt idx="3004">71</cx:pt>
          <cx:pt idx="3005">60</cx:pt>
          <cx:pt idx="3006">34</cx:pt>
          <cx:pt idx="3007">57</cx:pt>
          <cx:pt idx="3008">49</cx:pt>
          <cx:pt idx="3009">75</cx:pt>
          <cx:pt idx="3010">39</cx:pt>
          <cx:pt idx="3011">64</cx:pt>
          <cx:pt idx="3012">66</cx:pt>
          <cx:pt idx="3013">36</cx:pt>
          <cx:pt idx="3014">27</cx:pt>
          <cx:pt idx="3015">29</cx:pt>
          <cx:pt idx="3016">34</cx:pt>
          <cx:pt idx="3017">26</cx:pt>
          <cx:pt idx="3018">34</cx:pt>
          <cx:pt idx="3019">41</cx:pt>
          <cx:pt idx="3020">47</cx:pt>
          <cx:pt idx="3021">52</cx:pt>
          <cx:pt idx="3022">36</cx:pt>
          <cx:pt idx="3023">32</cx:pt>
          <cx:pt idx="3024">51</cx:pt>
          <cx:pt idx="3025">34</cx:pt>
          <cx:pt idx="3026">21</cx:pt>
          <cx:pt idx="3027">41</cx:pt>
          <cx:pt idx="3028">54</cx:pt>
          <cx:pt idx="3029">35</cx:pt>
          <cx:pt idx="3030">29</cx:pt>
          <cx:pt idx="3031">32</cx:pt>
          <cx:pt idx="3032">38</cx:pt>
          <cx:pt idx="3033">48</cx:pt>
          <cx:pt idx="3034">46</cx:pt>
          <cx:pt idx="3035">32</cx:pt>
          <cx:pt idx="3036">49</cx:pt>
          <cx:pt idx="3037">75</cx:pt>
          <cx:pt idx="3038">37</cx:pt>
          <cx:pt idx="3039">37</cx:pt>
          <cx:pt idx="3040">23</cx:pt>
          <cx:pt idx="3041">58</cx:pt>
          <cx:pt idx="3042">45</cx:pt>
          <cx:pt idx="3043">47</cx:pt>
          <cx:pt idx="3044">30</cx:pt>
          <cx:pt idx="3045">30</cx:pt>
          <cx:pt idx="3046">25</cx:pt>
          <cx:pt idx="3047">23</cx:pt>
          <cx:pt idx="3048">34</cx:pt>
          <cx:pt idx="3049">27</cx:pt>
          <cx:pt idx="3050">28</cx:pt>
          <cx:pt idx="3051">65</cx:pt>
          <cx:pt idx="3052">77</cx:pt>
          <cx:pt idx="3053">61</cx:pt>
          <cx:pt idx="3054">27</cx:pt>
          <cx:pt idx="3055">34</cx:pt>
          <cx:pt idx="3056">28</cx:pt>
          <cx:pt idx="3057">50</cx:pt>
          <cx:pt idx="3058">58</cx:pt>
          <cx:pt idx="3059">52</cx:pt>
          <cx:pt idx="3060">26</cx:pt>
          <cx:pt idx="3061">59</cx:pt>
          <cx:pt idx="3062">64</cx:pt>
          <cx:pt idx="3063">38</cx:pt>
          <cx:pt idx="3064">48</cx:pt>
          <cx:pt idx="3065">28</cx:pt>
          <cx:pt idx="3066">35</cx:pt>
          <cx:pt idx="3067">66</cx:pt>
          <cx:pt idx="3068">25</cx:pt>
          <cx:pt idx="3069">33</cx:pt>
          <cx:pt idx="3070">52</cx:pt>
          <cx:pt idx="3071">26</cx:pt>
          <cx:pt idx="3072">36</cx:pt>
          <cx:pt idx="3073">38</cx:pt>
          <cx:pt idx="3074">59</cx:pt>
          <cx:pt idx="3075">53</cx:pt>
          <cx:pt idx="3076">47</cx:pt>
          <cx:pt idx="3077">48</cx:pt>
          <cx:pt idx="3078">56</cx:pt>
          <cx:pt idx="3079">22</cx:pt>
          <cx:pt idx="3080">82</cx:pt>
          <cx:pt idx="3081">27</cx:pt>
          <cx:pt idx="3082">60</cx:pt>
          <cx:pt idx="3083">44</cx:pt>
          <cx:pt idx="3084">53</cx:pt>
          <cx:pt idx="3085">27</cx:pt>
          <cx:pt idx="3086">57</cx:pt>
          <cx:pt idx="3087">59</cx:pt>
          <cx:pt idx="3088">39</cx:pt>
          <cx:pt idx="3089">27</cx:pt>
          <cx:pt idx="3090">39</cx:pt>
          <cx:pt idx="3091">64</cx:pt>
          <cx:pt idx="3092">55</cx:pt>
          <cx:pt idx="3093">57</cx:pt>
          <cx:pt idx="3094">51</cx:pt>
          <cx:pt idx="3095">37</cx:pt>
          <cx:pt idx="3096">33</cx:pt>
          <cx:pt idx="3097">60</cx:pt>
          <cx:pt idx="3098">33</cx:pt>
          <cx:pt idx="3099">35</cx:pt>
          <cx:pt idx="3100">26</cx:pt>
          <cx:pt idx="3101">30</cx:pt>
          <cx:pt idx="3102">23</cx:pt>
          <cx:pt idx="3103">80</cx:pt>
          <cx:pt idx="3104">29</cx:pt>
          <cx:pt idx="3105">47</cx:pt>
          <cx:pt idx="3106">72</cx:pt>
          <cx:pt idx="3107">45</cx:pt>
          <cx:pt idx="3108">35</cx:pt>
          <cx:pt idx="3109">37</cx:pt>
          <cx:pt idx="3110">29</cx:pt>
          <cx:pt idx="3111">40</cx:pt>
          <cx:pt idx="3112">33</cx:pt>
          <cx:pt idx="3113">32</cx:pt>
          <cx:pt idx="3114">35</cx:pt>
          <cx:pt idx="3115">32</cx:pt>
          <cx:pt idx="3116">40</cx:pt>
          <cx:pt idx="3117">79</cx:pt>
          <cx:pt idx="3118">48</cx:pt>
          <cx:pt idx="3119">43</cx:pt>
          <cx:pt idx="3120">54</cx:pt>
          <cx:pt idx="3121">40</cx:pt>
          <cx:pt idx="3122">20</cx:pt>
          <cx:pt idx="3123">48</cx:pt>
          <cx:pt idx="3124">38</cx:pt>
          <cx:pt idx="3125">53</cx:pt>
          <cx:pt idx="3126">60</cx:pt>
          <cx:pt idx="3127">34</cx:pt>
          <cx:pt idx="3128">70</cx:pt>
          <cx:pt idx="3129">78</cx:pt>
          <cx:pt idx="3130">61</cx:pt>
          <cx:pt idx="3131">52</cx:pt>
          <cx:pt idx="3132">61</cx:pt>
          <cx:pt idx="3133">52</cx:pt>
          <cx:pt idx="3134">58</cx:pt>
          <cx:pt idx="3135">25</cx:pt>
          <cx:pt idx="3136">77</cx:pt>
          <cx:pt idx="3137">46</cx:pt>
          <cx:pt idx="3138">64</cx:pt>
          <cx:pt idx="3139">37</cx:pt>
          <cx:pt idx="3140">33</cx:pt>
          <cx:pt idx="3141">25</cx:pt>
          <cx:pt idx="3142">71</cx:pt>
          <cx:pt idx="3143">63</cx:pt>
          <cx:pt idx="3144">27</cx:pt>
          <cx:pt idx="3145">33</cx:pt>
          <cx:pt idx="3146">56</cx:pt>
          <cx:pt idx="3147">63</cx:pt>
          <cx:pt idx="3148">59</cx:pt>
          <cx:pt idx="3149">22</cx:pt>
          <cx:pt idx="3150">30</cx:pt>
          <cx:pt idx="3151">66</cx:pt>
          <cx:pt idx="3152">70</cx:pt>
          <cx:pt idx="3153">36</cx:pt>
          <cx:pt idx="3154">74</cx:pt>
          <cx:pt idx="3155">27</cx:pt>
          <cx:pt idx="3156">24</cx:pt>
          <cx:pt idx="3157">52</cx:pt>
          <cx:pt idx="3158">71</cx:pt>
          <cx:pt idx="3159">33</cx:pt>
          <cx:pt idx="3160">56</cx:pt>
          <cx:pt idx="3161">47</cx:pt>
          <cx:pt idx="3162">34</cx:pt>
          <cx:pt idx="3163">37</cx:pt>
          <cx:pt idx="3164">30</cx:pt>
          <cx:pt idx="3165">28</cx:pt>
          <cx:pt idx="3166">27</cx:pt>
          <cx:pt idx="3167">73</cx:pt>
          <cx:pt idx="3168">48</cx:pt>
          <cx:pt idx="3169">67</cx:pt>
          <cx:pt idx="3170">60</cx:pt>
          <cx:pt idx="3171">57</cx:pt>
          <cx:pt idx="3172">38</cx:pt>
          <cx:pt idx="3173">65</cx:pt>
          <cx:pt idx="3174">59</cx:pt>
          <cx:pt idx="3175">37</cx:pt>
          <cx:pt idx="3176">28</cx:pt>
          <cx:pt idx="3177">29</cx:pt>
          <cx:pt idx="3178">27</cx:pt>
          <cx:pt idx="3179">49</cx:pt>
          <cx:pt idx="3180">31</cx:pt>
          <cx:pt idx="3181">38</cx:pt>
          <cx:pt idx="3182">36</cx:pt>
          <cx:pt idx="3183">28</cx:pt>
          <cx:pt idx="3184">51</cx:pt>
          <cx:pt idx="3185">26</cx:pt>
          <cx:pt idx="3186">56</cx:pt>
          <cx:pt idx="3187">37</cx:pt>
          <cx:pt idx="3188">47</cx:pt>
          <cx:pt idx="3189">60</cx:pt>
          <cx:pt idx="3190">42</cx:pt>
          <cx:pt idx="3191">27</cx:pt>
          <cx:pt idx="3192">40</cx:pt>
          <cx:pt idx="3193">25</cx:pt>
          <cx:pt idx="3194">90</cx:pt>
          <cx:pt idx="3195">29</cx:pt>
          <cx:pt idx="3196">29</cx:pt>
          <cx:pt idx="3197">68</cx:pt>
          <cx:pt idx="3198">38</cx:pt>
          <cx:pt idx="3199">34</cx:pt>
          <cx:pt idx="3200">23</cx:pt>
          <cx:pt idx="3201">66</cx:pt>
          <cx:pt idx="3202">47</cx:pt>
          <cx:pt idx="3203">63</cx:pt>
          <cx:pt idx="3204">32</cx:pt>
          <cx:pt idx="3205">34</cx:pt>
          <cx:pt idx="3206">32</cx:pt>
          <cx:pt idx="3207">42</cx:pt>
          <cx:pt idx="3208">39</cx:pt>
          <cx:pt idx="3209">30</cx:pt>
          <cx:pt idx="3210">58</cx:pt>
          <cx:pt idx="3211">26</cx:pt>
          <cx:pt idx="3212">63</cx:pt>
          <cx:pt idx="3213">73</cx:pt>
          <cx:pt idx="3214">70</cx:pt>
          <cx:pt idx="3215">68</cx:pt>
          <cx:pt idx="3216">26</cx:pt>
          <cx:pt idx="3217">33</cx:pt>
          <cx:pt idx="3218">60</cx:pt>
          <cx:pt idx="3219">25</cx:pt>
          <cx:pt idx="3220">64</cx:pt>
          <cx:pt idx="3221">26</cx:pt>
          <cx:pt idx="3222">27</cx:pt>
          <cx:pt idx="3223">68</cx:pt>
          <cx:pt idx="3224">30</cx:pt>
          <cx:pt idx="3225">30</cx:pt>
          <cx:pt idx="3226">39</cx:pt>
          <cx:pt idx="3227">54</cx:pt>
          <cx:pt idx="3228">40</cx:pt>
          <cx:pt idx="3229">46</cx:pt>
          <cx:pt idx="3230">64</cx:pt>
          <cx:pt idx="3231">37</cx:pt>
          <cx:pt idx="3232">36</cx:pt>
          <cx:pt idx="3233">33</cx:pt>
          <cx:pt idx="3234">34</cx:pt>
          <cx:pt idx="3235">32</cx:pt>
          <cx:pt idx="3236">49</cx:pt>
          <cx:pt idx="3237">51</cx:pt>
          <cx:pt idx="3238">83</cx:pt>
          <cx:pt idx="3239">45</cx:pt>
          <cx:pt idx="3240">31</cx:pt>
          <cx:pt idx="3241">38</cx:pt>
          <cx:pt idx="3242">51</cx:pt>
          <cx:pt idx="3243">64</cx:pt>
          <cx:pt idx="3244">59</cx:pt>
          <cx:pt idx="3245">33</cx:pt>
          <cx:pt idx="3246">36</cx:pt>
          <cx:pt idx="3247">35</cx:pt>
          <cx:pt idx="3248">69</cx:pt>
          <cx:pt idx="3249">31</cx:pt>
          <cx:pt idx="3250">73</cx:pt>
          <cx:pt idx="3251">76</cx:pt>
          <cx:pt idx="3252">35</cx:pt>
          <cx:pt idx="3253">28</cx:pt>
          <cx:pt idx="3254">34</cx:pt>
          <cx:pt idx="3255">33</cx:pt>
          <cx:pt idx="3256">36</cx:pt>
          <cx:pt idx="3257">44</cx:pt>
          <cx:pt idx="3258">19</cx:pt>
          <cx:pt idx="3259">29</cx:pt>
          <cx:pt idx="3260">28</cx:pt>
          <cx:pt idx="3261">51</cx:pt>
          <cx:pt idx="3262">52</cx:pt>
          <cx:pt idx="3263">61</cx:pt>
          <cx:pt idx="3264">51</cx:pt>
          <cx:pt idx="3265">29</cx:pt>
          <cx:pt idx="3266">70</cx:pt>
          <cx:pt idx="3267">46</cx:pt>
          <cx:pt idx="3268">71</cx:pt>
          <cx:pt idx="3269">39</cx:pt>
          <cx:pt idx="3270">58</cx:pt>
          <cx:pt idx="3271">37</cx:pt>
          <cx:pt idx="3272">26</cx:pt>
          <cx:pt idx="3273">79</cx:pt>
          <cx:pt idx="3274">37</cx:pt>
          <cx:pt idx="3275">29</cx:pt>
          <cx:pt idx="3276">75</cx:pt>
          <cx:pt idx="3277">64</cx:pt>
          <cx:pt idx="3278">54</cx:pt>
          <cx:pt idx="3279">33</cx:pt>
          <cx:pt idx="3280">27</cx:pt>
          <cx:pt idx="3281">80</cx:pt>
          <cx:pt idx="3282">46</cx:pt>
          <cx:pt idx="3283">61</cx:pt>
          <cx:pt idx="3284">72</cx:pt>
          <cx:pt idx="3285">36</cx:pt>
          <cx:pt idx="3286">40</cx:pt>
          <cx:pt idx="3287">41</cx:pt>
          <cx:pt idx="3288">33</cx:pt>
          <cx:pt idx="3289">27</cx:pt>
          <cx:pt idx="3290">77</cx:pt>
          <cx:pt idx="3291">74</cx:pt>
          <cx:pt idx="3292">30</cx:pt>
          <cx:pt idx="3293">25</cx:pt>
          <cx:pt idx="3294">35</cx:pt>
          <cx:pt idx="3295">42</cx:pt>
          <cx:pt idx="3296">82</cx:pt>
          <cx:pt idx="3297">33</cx:pt>
          <cx:pt idx="3298">67</cx:pt>
          <cx:pt idx="3299">71</cx:pt>
          <cx:pt idx="3300">75</cx:pt>
          <cx:pt idx="3301">41</cx:pt>
          <cx:pt idx="3302">51</cx:pt>
          <cx:pt idx="3303">42</cx:pt>
          <cx:pt idx="3304">34</cx:pt>
          <cx:pt idx="3305">38</cx:pt>
          <cx:pt idx="3306">38</cx:pt>
          <cx:pt idx="3307">60</cx:pt>
          <cx:pt idx="3308">47</cx:pt>
          <cx:pt idx="3309">60</cx:pt>
          <cx:pt idx="3310">53</cx:pt>
          <cx:pt idx="3311">61</cx:pt>
          <cx:pt idx="3312">51</cx:pt>
          <cx:pt idx="3313">29</cx:pt>
          <cx:pt idx="3314">70</cx:pt>
          <cx:pt idx="3315">86</cx:pt>
          <cx:pt idx="3316">64</cx:pt>
          <cx:pt idx="3317">32</cx:pt>
          <cx:pt idx="3318">28</cx:pt>
          <cx:pt idx="3319">35</cx:pt>
          <cx:pt idx="3320">31</cx:pt>
          <cx:pt idx="3321">31</cx:pt>
          <cx:pt idx="3322">22</cx:pt>
          <cx:pt idx="3323">54</cx:pt>
          <cx:pt idx="3324">59</cx:pt>
          <cx:pt idx="3325">35</cx:pt>
          <cx:pt idx="3326">58</cx:pt>
          <cx:pt idx="3327">27</cx:pt>
          <cx:pt idx="3328">46</cx:pt>
          <cx:pt idx="3329">25</cx:pt>
          <cx:pt idx="3330">46</cx:pt>
          <cx:pt idx="3331">59</cx:pt>
          <cx:pt idx="3332">86</cx:pt>
          <cx:pt idx="3333">35</cx:pt>
          <cx:pt idx="3334">52</cx:pt>
          <cx:pt idx="3335">22</cx:pt>
          <cx:pt idx="3336">31</cx:pt>
          <cx:pt idx="3337">43</cx:pt>
          <cx:pt idx="3338">35</cx:pt>
          <cx:pt idx="3339">60</cx:pt>
          <cx:pt idx="3340">37</cx:pt>
          <cx:pt idx="3341">54</cx:pt>
          <cx:pt idx="3342">27</cx:pt>
          <cx:pt idx="3343">72</cx:pt>
          <cx:pt idx="3344">42</cx:pt>
          <cx:pt idx="3345">29</cx:pt>
          <cx:pt idx="3346">29</cx:pt>
          <cx:pt idx="3347">30</cx:pt>
          <cx:pt idx="3348">28</cx:pt>
          <cx:pt idx="3349">43</cx:pt>
          <cx:pt idx="3350">37</cx:pt>
          <cx:pt idx="3351">46</cx:pt>
          <cx:pt idx="3352">62</cx:pt>
          <cx:pt idx="3353">20</cx:pt>
          <cx:pt idx="3354">77</cx:pt>
          <cx:pt idx="3355">26</cx:pt>
          <cx:pt idx="3356">57</cx:pt>
          <cx:pt idx="3357">58</cx:pt>
          <cx:pt idx="3358">26</cx:pt>
          <cx:pt idx="3359">57</cx:pt>
          <cx:pt idx="3360">33</cx:pt>
          <cx:pt idx="3361">47</cx:pt>
          <cx:pt idx="3362">60</cx:pt>
          <cx:pt idx="3363">39</cx:pt>
          <cx:pt idx="3364">30</cx:pt>
          <cx:pt idx="3365">82</cx:pt>
          <cx:pt idx="3366">59</cx:pt>
          <cx:pt idx="3367">72</cx:pt>
          <cx:pt idx="3368">35</cx:pt>
          <cx:pt idx="3369">70</cx:pt>
          <cx:pt idx="3370">30</cx:pt>
          <cx:pt idx="3371">36</cx:pt>
          <cx:pt idx="3372">45</cx:pt>
          <cx:pt idx="3373">31</cx:pt>
          <cx:pt idx="3374">51</cx:pt>
          <cx:pt idx="3375">31</cx:pt>
          <cx:pt idx="3376">28</cx:pt>
          <cx:pt idx="3377">42</cx:pt>
          <cx:pt idx="3378">40</cx:pt>
          <cx:pt idx="3379">57</cx:pt>
          <cx:pt idx="3380">23</cx:pt>
          <cx:pt idx="3381">56</cx:pt>
          <cx:pt idx="3382">31</cx:pt>
          <cx:pt idx="3383">33</cx:pt>
          <cx:pt idx="3384">44</cx:pt>
          <cx:pt idx="3385">80</cx:pt>
          <cx:pt idx="3386">47</cx:pt>
          <cx:pt idx="3387">27</cx:pt>
          <cx:pt idx="3388">27</cx:pt>
          <cx:pt idx="3389">34</cx:pt>
          <cx:pt idx="3390">26</cx:pt>
          <cx:pt idx="3391">61</cx:pt>
          <cx:pt idx="3392">50</cx:pt>
          <cx:pt idx="3393">84</cx:pt>
          <cx:pt idx="3394">86</cx:pt>
          <cx:pt idx="3395">33</cx:pt>
          <cx:pt idx="3396">46</cx:pt>
          <cx:pt idx="3397">26</cx:pt>
          <cx:pt idx="3398">45</cx:pt>
          <cx:pt idx="3399">60</cx:pt>
          <cx:pt idx="3400">47</cx:pt>
          <cx:pt idx="3401">53</cx:pt>
          <cx:pt idx="3402">53</cx:pt>
          <cx:pt idx="3403">54</cx:pt>
          <cx:pt idx="3404">54</cx:pt>
          <cx:pt idx="3405">34</cx:pt>
          <cx:pt idx="3406">70</cx:pt>
          <cx:pt idx="3407">44</cx:pt>
          <cx:pt idx="3408">19</cx:pt>
          <cx:pt idx="3409">24</cx:pt>
          <cx:pt idx="3410">49</cx:pt>
          <cx:pt idx="3411">39</cx:pt>
          <cx:pt idx="3412">53</cx:pt>
          <cx:pt idx="3413">50</cx:pt>
          <cx:pt idx="3414">34</cx:pt>
          <cx:pt idx="3415">29</cx:pt>
          <cx:pt idx="3416">30</cx:pt>
          <cx:pt idx="3417">50</cx:pt>
          <cx:pt idx="3418">30</cx:pt>
          <cx:pt idx="3419">50</cx:pt>
          <cx:pt idx="3420">32</cx:pt>
          <cx:pt idx="3421">27</cx:pt>
          <cx:pt idx="3422">33</cx:pt>
          <cx:pt idx="3423">80</cx:pt>
          <cx:pt idx="3424">33</cx:pt>
          <cx:pt idx="3425">57</cx:pt>
          <cx:pt idx="3426">58</cx:pt>
          <cx:pt idx="3427">27</cx:pt>
          <cx:pt idx="3428">37</cx:pt>
          <cx:pt idx="3429">55</cx:pt>
          <cx:pt idx="3430">46</cx:pt>
          <cx:pt idx="3431">78</cx:pt>
          <cx:pt idx="3432">43</cx:pt>
          <cx:pt idx="3433">34</cx:pt>
          <cx:pt idx="3434">36</cx:pt>
          <cx:pt idx="3435">36</cx:pt>
          <cx:pt idx="3436">69</cx:pt>
          <cx:pt idx="3437">31</cx:pt>
          <cx:pt idx="3438">50</cx:pt>
          <cx:pt idx="3439">29</cx:pt>
          <cx:pt idx="3440">73</cx:pt>
          <cx:pt idx="3441">33</cx:pt>
          <cx:pt idx="3442">26</cx:pt>
          <cx:pt idx="3443">29</cx:pt>
          <cx:pt idx="3444">27</cx:pt>
          <cx:pt idx="3445">51</cx:pt>
          <cx:pt idx="3446">71</cx:pt>
          <cx:pt idx="3447">29</cx:pt>
          <cx:pt idx="3448">25</cx:pt>
          <cx:pt idx="3449">62</cx:pt>
          <cx:pt idx="3450">33</cx:pt>
          <cx:pt idx="3451">35</cx:pt>
          <cx:pt idx="3452">29</cx:pt>
          <cx:pt idx="3453">35</cx:pt>
          <cx:pt idx="3454">31</cx:pt>
          <cx:pt idx="3455">56</cx:pt>
          <cx:pt idx="3456">25</cx:pt>
          <cx:pt idx="3457">80</cx:pt>
          <cx:pt idx="3458">62</cx:pt>
          <cx:pt idx="3459">49</cx:pt>
          <cx:pt idx="3460">30</cx:pt>
          <cx:pt idx="3461">62</cx:pt>
          <cx:pt idx="3462">25</cx:pt>
          <cx:pt idx="3463">32</cx:pt>
          <cx:pt idx="3464">36</cx:pt>
          <cx:pt idx="3465">40</cx:pt>
          <cx:pt idx="3466">38</cx:pt>
          <cx:pt idx="3467">35</cx:pt>
          <cx:pt idx="3468">45</cx:pt>
          <cx:pt idx="3469">25</cx:pt>
          <cx:pt idx="3470">36</cx:pt>
          <cx:pt idx="3471">23</cx:pt>
          <cx:pt idx="3472">38</cx:pt>
          <cx:pt idx="3473">44</cx:pt>
          <cx:pt idx="3474">70</cx:pt>
          <cx:pt idx="3475">35</cx:pt>
          <cx:pt idx="3476">35</cx:pt>
          <cx:pt idx="3477">75</cx:pt>
          <cx:pt idx="3478">26</cx:pt>
          <cx:pt idx="3479">51</cx:pt>
          <cx:pt idx="3480">59</cx:pt>
          <cx:pt idx="3481">30</cx:pt>
          <cx:pt idx="3482">36</cx:pt>
          <cx:pt idx="3483">39</cx:pt>
          <cx:pt idx="3484">24</cx:pt>
          <cx:pt idx="3485">62</cx:pt>
          <cx:pt idx="3486">33</cx:pt>
          <cx:pt idx="3487">22</cx:pt>
          <cx:pt idx="3488">36</cx:pt>
          <cx:pt idx="3489">35</cx:pt>
          <cx:pt idx="3490">22</cx:pt>
          <cx:pt idx="3491">31</cx:pt>
          <cx:pt idx="3492">21</cx:pt>
          <cx:pt idx="3493">34</cx:pt>
          <cx:pt idx="3494">35</cx:pt>
          <cx:pt idx="3495">34</cx:pt>
          <cx:pt idx="3496">21</cx:pt>
          <cx:pt idx="3497">57</cx:pt>
          <cx:pt idx="3498">22</cx:pt>
          <cx:pt idx="3499">27</cx:pt>
          <cx:pt idx="3500">73</cx:pt>
          <cx:pt idx="3501">57</cx:pt>
          <cx:pt idx="3502">60</cx:pt>
          <cx:pt idx="3503">30</cx:pt>
          <cx:pt idx="3504">55</cx:pt>
          <cx:pt idx="3505">36</cx:pt>
          <cx:pt idx="3506">38</cx:pt>
          <cx:pt idx="3507">39</cx:pt>
          <cx:pt idx="3508">74</cx:pt>
          <cx:pt idx="3509">38</cx:pt>
          <cx:pt idx="3510">31</cx:pt>
          <cx:pt idx="3511">43</cx:pt>
          <cx:pt idx="3512">24</cx:pt>
          <cx:pt idx="3513">30</cx:pt>
          <cx:pt idx="3514">42</cx:pt>
          <cx:pt idx="3515">29</cx:pt>
          <cx:pt idx="3516">25</cx:pt>
          <cx:pt idx="3517">31</cx:pt>
          <cx:pt idx="3518">52</cx:pt>
          <cx:pt idx="3519">58</cx:pt>
          <cx:pt idx="3520">51</cx:pt>
          <cx:pt idx="3521">26</cx:pt>
          <cx:pt idx="3522">64</cx:pt>
          <cx:pt idx="3523">62</cx:pt>
          <cx:pt idx="3524">62</cx:pt>
          <cx:pt idx="3525">76</cx:pt>
          <cx:pt idx="3526">40</cx:pt>
          <cx:pt idx="3527">76</cx:pt>
          <cx:pt idx="3528">31</cx:pt>
          <cx:pt idx="3529">61</cx:pt>
          <cx:pt idx="3530">42</cx:pt>
          <cx:pt idx="3531">43</cx:pt>
          <cx:pt idx="3532">73</cx:pt>
          <cx:pt idx="3533">41</cx:pt>
          <cx:pt idx="3534">31</cx:pt>
          <cx:pt idx="3535">77</cx:pt>
          <cx:pt idx="3536">46</cx:pt>
          <cx:pt idx="3537">80</cx:pt>
          <cx:pt idx="3538">35</cx:pt>
          <cx:pt idx="3539">36</cx:pt>
          <cx:pt idx="3540">31</cx:pt>
          <cx:pt idx="3541">41</cx:pt>
          <cx:pt idx="3542">26</cx:pt>
          <cx:pt idx="3543">46</cx:pt>
          <cx:pt idx="3544">45</cx:pt>
          <cx:pt idx="3545">60</cx:pt>
          <cx:pt idx="3546">41</cx:pt>
          <cx:pt idx="3547">29</cx:pt>
          <cx:pt idx="3548">70</cx:pt>
          <cx:pt idx="3549">30</cx:pt>
          <cx:pt idx="3550">34</cx:pt>
          <cx:pt idx="3551">35</cx:pt>
          <cx:pt idx="3552">26</cx:pt>
          <cx:pt idx="3553">32</cx:pt>
          <cx:pt idx="3554">34</cx:pt>
          <cx:pt idx="3555">77</cx:pt>
          <cx:pt idx="3556">63</cx:pt>
          <cx:pt idx="3557">31</cx:pt>
          <cx:pt idx="3558">68</cx:pt>
          <cx:pt idx="3559">61</cx:pt>
          <cx:pt idx="3560">37</cx:pt>
          <cx:pt idx="3561">26</cx:pt>
          <cx:pt idx="3562">37</cx:pt>
          <cx:pt idx="3563">54</cx:pt>
          <cx:pt idx="3564">30</cx:pt>
          <cx:pt idx="3565">61</cx:pt>
          <cx:pt idx="3566">37</cx:pt>
          <cx:pt idx="3567">70</cx:pt>
          <cx:pt idx="3568">69</cx:pt>
          <cx:pt idx="3569">76</cx:pt>
          <cx:pt idx="3570">30</cx:pt>
          <cx:pt idx="3571">66</cx:pt>
          <cx:pt idx="3572">64</cx:pt>
          <cx:pt idx="3573">55</cx:pt>
          <cx:pt idx="3574">55</cx:pt>
          <cx:pt idx="3575">32</cx:pt>
          <cx:pt idx="3576">56</cx:pt>
          <cx:pt idx="3577">39</cx:pt>
          <cx:pt idx="3578">29</cx:pt>
          <cx:pt idx="3579">41</cx:pt>
          <cx:pt idx="3580">79</cx:pt>
          <cx:pt idx="3581">59</cx:pt>
          <cx:pt idx="3582">56</cx:pt>
          <cx:pt idx="3583">63</cx:pt>
          <cx:pt idx="3584">49</cx:pt>
          <cx:pt idx="3585">45</cx:pt>
          <cx:pt idx="3586">48</cx:pt>
          <cx:pt idx="3587">32</cx:pt>
          <cx:pt idx="3588">33</cx:pt>
          <cx:pt idx="3589">28</cx:pt>
          <cx:pt idx="3590">41</cx:pt>
          <cx:pt idx="3591">25</cx:pt>
          <cx:pt idx="3592">47</cx:pt>
          <cx:pt idx="3593">37</cx:pt>
          <cx:pt idx="3594">19</cx:pt>
          <cx:pt idx="3595">32</cx:pt>
          <cx:pt idx="3596">61</cx:pt>
          <cx:pt idx="3597">40</cx:pt>
          <cx:pt idx="3598">30</cx:pt>
          <cx:pt idx="3599">37</cx:pt>
          <cx:pt idx="3600">45</cx:pt>
          <cx:pt idx="3601">35</cx:pt>
          <cx:pt idx="3602">54</cx:pt>
          <cx:pt idx="3603">49</cx:pt>
          <cx:pt idx="3604">60</cx:pt>
          <cx:pt idx="3605">45</cx:pt>
          <cx:pt idx="3606">38</cx:pt>
          <cx:pt idx="3607">48</cx:pt>
          <cx:pt idx="3608">48</cx:pt>
          <cx:pt idx="3609">60</cx:pt>
          <cx:pt idx="3610">34</cx:pt>
          <cx:pt idx="3611">45</cx:pt>
          <cx:pt idx="3612">50</cx:pt>
          <cx:pt idx="3613">29</cx:pt>
          <cx:pt idx="3614">77</cx:pt>
          <cx:pt idx="3615">33</cx:pt>
          <cx:pt idx="3616">36</cx:pt>
          <cx:pt idx="3617">51</cx:pt>
          <cx:pt idx="3618">35</cx:pt>
          <cx:pt idx="3619">64</cx:pt>
          <cx:pt idx="3620">80</cx:pt>
          <cx:pt idx="3621">34</cx:pt>
          <cx:pt idx="3622">70</cx:pt>
          <cx:pt idx="3623">29</cx:pt>
          <cx:pt idx="3624">26</cx:pt>
          <cx:pt idx="3625">32</cx:pt>
          <cx:pt idx="3626">33</cx:pt>
          <cx:pt idx="3627">37</cx:pt>
          <cx:pt idx="3628">30</cx:pt>
          <cx:pt idx="3629">41</cx:pt>
          <cx:pt idx="3630">28</cx:pt>
          <cx:pt idx="3631">74</cx:pt>
          <cx:pt idx="3632">33</cx:pt>
          <cx:pt idx="3633">29</cx:pt>
          <cx:pt idx="3634">26</cx:pt>
          <cx:pt idx="3635">72</cx:pt>
          <cx:pt idx="3636">27</cx:pt>
          <cx:pt idx="3637">18</cx:pt>
          <cx:pt idx="3638">54</cx:pt>
          <cx:pt idx="3639">53</cx:pt>
          <cx:pt idx="3640">46</cx:pt>
          <cx:pt idx="3641">37</cx:pt>
          <cx:pt idx="3642">67</cx:pt>
          <cx:pt idx="3643">47</cx:pt>
          <cx:pt idx="3644">56</cx:pt>
          <cx:pt idx="3645">60</cx:pt>
          <cx:pt idx="3646">34</cx:pt>
          <cx:pt idx="3647">36</cx:pt>
          <cx:pt idx="3648">37</cx:pt>
          <cx:pt idx="3649">37</cx:pt>
          <cx:pt idx="3650">37</cx:pt>
          <cx:pt idx="3651">32</cx:pt>
          <cx:pt idx="3652">51</cx:pt>
          <cx:pt idx="3653">77</cx:pt>
          <cx:pt idx="3654">83</cx:pt>
          <cx:pt idx="3655">35</cx:pt>
          <cx:pt idx="3656">47</cx:pt>
          <cx:pt idx="3657">42</cx:pt>
          <cx:pt idx="3658">53</cx:pt>
          <cx:pt idx="3659">47</cx:pt>
          <cx:pt idx="3660">58</cx:pt>
          <cx:pt idx="3661">32</cx:pt>
          <cx:pt idx="3662">80</cx:pt>
          <cx:pt idx="3663">46</cx:pt>
          <cx:pt idx="3664">62</cx:pt>
          <cx:pt idx="3665">21</cx:pt>
          <cx:pt idx="3666">78</cx:pt>
          <cx:pt idx="3667">20</cx:pt>
          <cx:pt idx="3668">43</cx:pt>
          <cx:pt idx="3669">66</cx:pt>
          <cx:pt idx="3670">44</cx:pt>
          <cx:pt idx="3671">78</cx:pt>
          <cx:pt idx="3672">42</cx:pt>
          <cx:pt idx="3673">34</cx:pt>
          <cx:pt idx="3674">34</cx:pt>
          <cx:pt idx="3675">66</cx:pt>
          <cx:pt idx="3676">40</cx:pt>
          <cx:pt idx="3677">54</cx:pt>
          <cx:pt idx="3678">31</cx:pt>
          <cx:pt idx="3679">33</cx:pt>
          <cx:pt idx="3680">19</cx:pt>
          <cx:pt idx="3681">31</cx:pt>
          <cx:pt idx="3682">24</cx:pt>
          <cx:pt idx="3683">23</cx:pt>
          <cx:pt idx="3684">29</cx:pt>
          <cx:pt idx="3685">28</cx:pt>
          <cx:pt idx="3686">31</cx:pt>
          <cx:pt idx="3687">50</cx:pt>
          <cx:pt idx="3688">22</cx:pt>
          <cx:pt idx="3689">55</cx:pt>
          <cx:pt idx="3690">34</cx:pt>
          <cx:pt idx="3691">54</cx:pt>
          <cx:pt idx="3692">59</cx:pt>
          <cx:pt idx="3693">32</cx:pt>
          <cx:pt idx="3694">54</cx:pt>
          <cx:pt idx="3695">27</cx:pt>
          <cx:pt idx="3696">77</cx:pt>
          <cx:pt idx="3697">40</cx:pt>
          <cx:pt idx="3698">63</cx:pt>
          <cx:pt idx="3699">37</cx:pt>
          <cx:pt idx="3700">48</cx:pt>
          <cx:pt idx="3701">27</cx:pt>
          <cx:pt idx="3702">28</cx:pt>
          <cx:pt idx="3703">35</cx:pt>
          <cx:pt idx="3704">29</cx:pt>
          <cx:pt idx="3705">68</cx:pt>
          <cx:pt idx="3706">53</cx:pt>
          <cx:pt idx="3707">37</cx:pt>
          <cx:pt idx="3708">65</cx:pt>
          <cx:pt idx="3709">32</cx:pt>
          <cx:pt idx="3710">58</cx:pt>
          <cx:pt idx="3711">37</cx:pt>
          <cx:pt idx="3712">37</cx:pt>
          <cx:pt idx="3713">63</cx:pt>
          <cx:pt idx="3714">34</cx:pt>
          <cx:pt idx="3715">26</cx:pt>
          <cx:pt idx="3716">50</cx:pt>
          <cx:pt idx="3717">70</cx:pt>
          <cx:pt idx="3718">50</cx:pt>
          <cx:pt idx="3719">56</cx:pt>
          <cx:pt idx="3720">57</cx:pt>
          <cx:pt idx="3721">29</cx:pt>
          <cx:pt idx="3722">75</cx:pt>
          <cx:pt idx="3723">50</cx:pt>
          <cx:pt idx="3724">35</cx:pt>
          <cx:pt idx="3725">24</cx:pt>
          <cx:pt idx="3726">46</cx:pt>
          <cx:pt idx="3727">48</cx:pt>
          <cx:pt idx="3728">29</cx:pt>
          <cx:pt idx="3729">54</cx:pt>
          <cx:pt idx="3730">56</cx:pt>
          <cx:pt idx="3731">72</cx:pt>
          <cx:pt idx="3732">74</cx:pt>
          <cx:pt idx="3733">27</cx:pt>
          <cx:pt idx="3734">52</cx:pt>
          <cx:pt idx="3735">50</cx:pt>
          <cx:pt idx="3736">79</cx:pt>
          <cx:pt idx="3737">38</cx:pt>
          <cx:pt idx="3738">73</cx:pt>
          <cx:pt idx="3739">33</cx:pt>
          <cx:pt idx="3740">49</cx:pt>
          <cx:pt idx="3741">53</cx:pt>
          <cx:pt idx="3742">64</cx:pt>
          <cx:pt idx="3743">38</cx:pt>
          <cx:pt idx="3744">27</cx:pt>
          <cx:pt idx="3745">84</cx:pt>
          <cx:pt idx="3746">70</cx:pt>
          <cx:pt idx="3747">62</cx:pt>
          <cx:pt idx="3748">41</cx:pt>
          <cx:pt idx="3749">29</cx:pt>
          <cx:pt idx="3750">53</cx:pt>
          <cx:pt idx="3751">30</cx:pt>
          <cx:pt idx="3752">58</cx:pt>
          <cx:pt idx="3753">61</cx:pt>
          <cx:pt idx="3754">46</cx:pt>
          <cx:pt idx="3755">35</cx:pt>
          <cx:pt idx="3756">37</cx:pt>
          <cx:pt idx="3757">67</cx:pt>
          <cx:pt idx="3758">30</cx:pt>
          <cx:pt idx="3759">60</cx:pt>
          <cx:pt idx="3760">78</cx:pt>
          <cx:pt idx="3761">47</cx:pt>
          <cx:pt idx="3762">61</cx:pt>
          <cx:pt idx="3763">53</cx:pt>
          <cx:pt idx="3764">47</cx:pt>
          <cx:pt idx="3765">46</cx:pt>
          <cx:pt idx="3766">30</cx:pt>
          <cx:pt idx="3767">51</cx:pt>
          <cx:pt idx="3768">70</cx:pt>
          <cx:pt idx="3769">31</cx:pt>
          <cx:pt idx="3770">31</cx:pt>
          <cx:pt idx="3771">24</cx:pt>
          <cx:pt idx="3772">21</cx:pt>
          <cx:pt idx="3773">71</cx:pt>
          <cx:pt idx="3774">25</cx:pt>
          <cx:pt idx="3775">78</cx:pt>
          <cx:pt idx="3776">49</cx:pt>
          <cx:pt idx="3777">52</cx:pt>
          <cx:pt idx="3778">27</cx:pt>
          <cx:pt idx="3779">25</cx:pt>
          <cx:pt idx="3780">33</cx:pt>
          <cx:pt idx="3781">60</cx:pt>
          <cx:pt idx="3782">33</cx:pt>
          <cx:pt idx="3783">28</cx:pt>
          <cx:pt idx="3784">30</cx:pt>
          <cx:pt idx="3785">29</cx:pt>
          <cx:pt idx="3786">28</cx:pt>
          <cx:pt idx="3787">52</cx:pt>
          <cx:pt idx="3788">59</cx:pt>
          <cx:pt idx="3789">38</cx:pt>
          <cx:pt idx="3790">56</cx:pt>
          <cx:pt idx="3791">33</cx:pt>
          <cx:pt idx="3792">31</cx:pt>
          <cx:pt idx="3793">39</cx:pt>
          <cx:pt idx="3794">40</cx:pt>
          <cx:pt idx="3795">33</cx:pt>
          <cx:pt idx="3796">28</cx:pt>
          <cx:pt idx="3797">66</cx:pt>
          <cx:pt idx="3798">29</cx:pt>
          <cx:pt idx="3799">27</cx:pt>
          <cx:pt idx="3800">32</cx:pt>
          <cx:pt idx="3801">67</cx:pt>
          <cx:pt idx="3802">39</cx:pt>
          <cx:pt idx="3803">46</cx:pt>
          <cx:pt idx="3804">58</cx:pt>
          <cx:pt idx="3805">29</cx:pt>
          <cx:pt idx="3806">54</cx:pt>
          <cx:pt idx="3807">23</cx:pt>
          <cx:pt idx="3808">47</cx:pt>
          <cx:pt idx="3809">26</cx:pt>
          <cx:pt idx="3810">26</cx:pt>
          <cx:pt idx="3811">28</cx:pt>
          <cx:pt idx="3812">37</cx:pt>
          <cx:pt idx="3813">32</cx:pt>
          <cx:pt idx="3814">60</cx:pt>
          <cx:pt idx="3815">55</cx:pt>
          <cx:pt idx="3816">27</cx:pt>
          <cx:pt idx="3817">45</cx:pt>
          <cx:pt idx="3818">63</cx:pt>
          <cx:pt idx="3819">60</cx:pt>
          <cx:pt idx="3820">29</cx:pt>
          <cx:pt idx="3821">32</cx:pt>
          <cx:pt idx="3822">29</cx:pt>
          <cx:pt idx="3823">59</cx:pt>
          <cx:pt idx="3824">54</cx:pt>
          <cx:pt idx="3825">23</cx:pt>
          <cx:pt idx="3826">33</cx:pt>
          <cx:pt idx="3827">48</cx:pt>
          <cx:pt idx="3828">39</cx:pt>
          <cx:pt idx="3829">26</cx:pt>
          <cx:pt idx="3830">34</cx:pt>
          <cx:pt idx="3831">28</cx:pt>
          <cx:pt idx="3832">83</cx:pt>
          <cx:pt idx="3833">33</cx:pt>
          <cx:pt idx="3834">26</cx:pt>
          <cx:pt idx="3835">55</cx:pt>
          <cx:pt idx="3836">26</cx:pt>
          <cx:pt idx="3837">41</cx:pt>
          <cx:pt idx="3838">55</cx:pt>
          <cx:pt idx="3839">57</cx:pt>
          <cx:pt idx="3840">30</cx:pt>
          <cx:pt idx="3841">36</cx:pt>
          <cx:pt idx="3842">33</cx:pt>
          <cx:pt idx="3843">28</cx:pt>
          <cx:pt idx="3844">65</cx:pt>
          <cx:pt idx="3845">33</cx:pt>
          <cx:pt idx="3846">28</cx:pt>
          <cx:pt idx="3847">70</cx:pt>
          <cx:pt idx="3848">51</cx:pt>
          <cx:pt idx="3849">21</cx:pt>
          <cx:pt idx="3850">44</cx:pt>
          <cx:pt idx="3851">31</cx:pt>
          <cx:pt idx="3852">28</cx:pt>
          <cx:pt idx="3853">28</cx:pt>
          <cx:pt idx="3854">32</cx:pt>
          <cx:pt idx="3855">45</cx:pt>
          <cx:pt idx="3856">36</cx:pt>
          <cx:pt idx="3857">34</cx:pt>
          <cx:pt idx="3858">29</cx:pt>
          <cx:pt idx="3859">49</cx:pt>
          <cx:pt idx="3860">27</cx:pt>
          <cx:pt idx="3861">28</cx:pt>
          <cx:pt idx="3862">37</cx:pt>
          <cx:pt idx="3863">54</cx:pt>
          <cx:pt idx="3864">65</cx:pt>
          <cx:pt idx="3865">31</cx:pt>
          <cx:pt idx="3866">27</cx:pt>
          <cx:pt idx="3867">62</cx:pt>
          <cx:pt idx="3868">30</cx:pt>
          <cx:pt idx="3869">39</cx:pt>
          <cx:pt idx="3870">26</cx:pt>
          <cx:pt idx="3871">62</cx:pt>
          <cx:pt idx="3872">30</cx:pt>
          <cx:pt idx="3873">33</cx:pt>
          <cx:pt idx="3874">51</cx:pt>
          <cx:pt idx="3875">56</cx:pt>
          <cx:pt idx="3876">22</cx:pt>
          <cx:pt idx="3877">68</cx:pt>
          <cx:pt idx="3878">38</cx:pt>
          <cx:pt idx="3879">36</cx:pt>
          <cx:pt idx="3880">35</cx:pt>
          <cx:pt idx="3881">23</cx:pt>
          <cx:pt idx="3882">63</cx:pt>
          <cx:pt idx="3883">39</cx:pt>
          <cx:pt idx="3884">59</cx:pt>
          <cx:pt idx="3885">34</cx:pt>
          <cx:pt idx="3886">49</cx:pt>
          <cx:pt idx="3887">59</cx:pt>
          <cx:pt idx="3888">63</cx:pt>
          <cx:pt idx="3889">34</cx:pt>
          <cx:pt idx="3890">36</cx:pt>
          <cx:pt idx="3891">31</cx:pt>
          <cx:pt idx="3892">28</cx:pt>
          <cx:pt idx="3893">80</cx:pt>
          <cx:pt idx="3894">39</cx:pt>
          <cx:pt idx="3895">34</cx:pt>
          <cx:pt idx="3896">83</cx:pt>
          <cx:pt idx="3897">31</cx:pt>
          <cx:pt idx="3898">39</cx:pt>
          <cx:pt idx="3899">50</cx:pt>
          <cx:pt idx="3900">27</cx:pt>
          <cx:pt idx="3901">50</cx:pt>
          <cx:pt idx="3902">30</cx:pt>
          <cx:pt idx="3903">73</cx:pt>
          <cx:pt idx="3904">67</cx:pt>
          <cx:pt idx="3905">29</cx:pt>
          <cx:pt idx="3906">36</cx:pt>
          <cx:pt idx="3907">24</cx:pt>
          <cx:pt idx="3908">58</cx:pt>
          <cx:pt idx="3909">30</cx:pt>
          <cx:pt idx="3910">21</cx:pt>
          <cx:pt idx="3911">27</cx:pt>
          <cx:pt idx="3912">56</cx:pt>
          <cx:pt idx="3913">66</cx:pt>
          <cx:pt idx="3914">28</cx:pt>
          <cx:pt idx="3915">71</cx:pt>
          <cx:pt idx="3916">26</cx:pt>
          <cx:pt idx="3917">30</cx:pt>
          <cx:pt idx="3918">30</cx:pt>
          <cx:pt idx="3919">31</cx:pt>
          <cx:pt idx="3920">31</cx:pt>
          <cx:pt idx="3921">31</cx:pt>
          <cx:pt idx="3922">62</cx:pt>
          <cx:pt idx="3923">32</cx:pt>
          <cx:pt idx="3924">68</cx:pt>
          <cx:pt idx="3925">37</cx:pt>
          <cx:pt idx="3926">27</cx:pt>
          <cx:pt idx="3927">59</cx:pt>
          <cx:pt idx="3928">35</cx:pt>
          <cx:pt idx="3929">45</cx:pt>
          <cx:pt idx="3930">51</cx:pt>
          <cx:pt idx="3931">76</cx:pt>
          <cx:pt idx="3932">27</cx:pt>
          <cx:pt idx="3933">64</cx:pt>
          <cx:pt idx="3934">28</cx:pt>
          <cx:pt idx="3935">48</cx:pt>
          <cx:pt idx="3936">38</cx:pt>
          <cx:pt idx="3937">66</cx:pt>
          <cx:pt idx="3938">30</cx:pt>
          <cx:pt idx="3939">38</cx:pt>
          <cx:pt idx="3940">39</cx:pt>
          <cx:pt idx="3941">24</cx:pt>
          <cx:pt idx="3942">30</cx:pt>
          <cx:pt idx="3943">24</cx:pt>
          <cx:pt idx="3944">75</cx:pt>
          <cx:pt idx="3945">63</cx:pt>
          <cx:pt idx="3946">49</cx:pt>
          <cx:pt idx="3947">34</cx:pt>
          <cx:pt idx="3948">36</cx:pt>
          <cx:pt idx="3949">46</cx:pt>
          <cx:pt idx="3950">32</cx:pt>
          <cx:pt idx="3951">52</cx:pt>
          <cx:pt idx="3952">53</cx:pt>
          <cx:pt idx="3953">71</cx:pt>
          <cx:pt idx="3954">25</cx:pt>
          <cx:pt idx="3955">60</cx:pt>
          <cx:pt idx="3956">29</cx:pt>
          <cx:pt idx="3957">50</cx:pt>
          <cx:pt idx="3958">20</cx:pt>
          <cx:pt idx="3959">46</cx:pt>
          <cx:pt idx="3960">61</cx:pt>
          <cx:pt idx="3961">57</cx:pt>
          <cx:pt idx="3962">32</cx:pt>
          <cx:pt idx="3963">52</cx:pt>
          <cx:pt idx="3964">32</cx:pt>
          <cx:pt idx="3965">64</cx:pt>
          <cx:pt idx="3966">33</cx:pt>
          <cx:pt idx="3967">30</cx:pt>
          <cx:pt idx="3968">36</cx:pt>
          <cx:pt idx="3969">32</cx:pt>
          <cx:pt idx="3970">59</cx:pt>
          <cx:pt idx="3971">34</cx:pt>
          <cx:pt idx="3972">25</cx:pt>
          <cx:pt idx="3973">43</cx:pt>
          <cx:pt idx="3974">75</cx:pt>
          <cx:pt idx="3975">37</cx:pt>
          <cx:pt idx="3976">24</cx:pt>
          <cx:pt idx="3977">35</cx:pt>
          <cx:pt idx="3978">30</cx:pt>
          <cx:pt idx="3979">27</cx:pt>
          <cx:pt idx="3980">31</cx:pt>
          <cx:pt idx="3981">21</cx:pt>
          <cx:pt idx="3982">40</cx:pt>
          <cx:pt idx="3983">53</cx:pt>
          <cx:pt idx="3984">37</cx:pt>
          <cx:pt idx="3985">37</cx:pt>
          <cx:pt idx="3986">26</cx:pt>
          <cx:pt idx="3987">46</cx:pt>
          <cx:pt idx="3988">49</cx:pt>
          <cx:pt idx="3989">42</cx:pt>
          <cx:pt idx="3990">27</cx:pt>
          <cx:pt idx="3991">57</cx:pt>
          <cx:pt idx="3992">30</cx:pt>
          <cx:pt idx="3993">45</cx:pt>
          <cx:pt idx="3994">57</cx:pt>
          <cx:pt idx="3995">33</cx:pt>
          <cx:pt idx="3996">29</cx:pt>
          <cx:pt idx="3997">27</cx:pt>
          <cx:pt idx="3998">37</cx:pt>
          <cx:pt idx="3999">30</cx:pt>
          <cx:pt idx="4000">35</cx:pt>
          <cx:pt idx="4001">34</cx:pt>
          <cx:pt idx="4002">72</cx:pt>
          <cx:pt idx="4003">31</cx:pt>
          <cx:pt idx="4004">47</cx:pt>
          <cx:pt idx="4005">38</cx:pt>
          <cx:pt idx="4006">48</cx:pt>
          <cx:pt idx="4007">36</cx:pt>
          <cx:pt idx="4008">55</cx:pt>
          <cx:pt idx="4009">39</cx:pt>
          <cx:pt idx="4010">49</cx:pt>
          <cx:pt idx="4011">26</cx:pt>
          <cx:pt idx="4012">37</cx:pt>
          <cx:pt idx="4013">68</cx:pt>
          <cx:pt idx="4014">31</cx:pt>
          <cx:pt idx="4015">22</cx:pt>
          <cx:pt idx="4016">45</cx:pt>
          <cx:pt idx="4017">57</cx:pt>
          <cx:pt idx="4018">67</cx:pt>
          <cx:pt idx="4019">22</cx:pt>
          <cx:pt idx="4020">60</cx:pt>
          <cx:pt idx="4021">31</cx:pt>
          <cx:pt idx="4022">60</cx:pt>
          <cx:pt idx="4023">58</cx:pt>
          <cx:pt idx="4024">41</cx:pt>
          <cx:pt idx="4025">47</cx:pt>
          <cx:pt idx="4026">23</cx:pt>
          <cx:pt idx="4027">30</cx:pt>
          <cx:pt idx="4028">39</cx:pt>
          <cx:pt idx="4029">35</cx:pt>
          <cx:pt idx="4030">33</cx:pt>
          <cx:pt idx="4031">29</cx:pt>
          <cx:pt idx="4032">33</cx:pt>
          <cx:pt idx="4033">45</cx:pt>
          <cx:pt idx="4034">50</cx:pt>
          <cx:pt idx="4035">32</cx:pt>
          <cx:pt idx="4036">44</cx:pt>
          <cx:pt idx="4037">27</cx:pt>
          <cx:pt idx="4038">31</cx:pt>
          <cx:pt idx="4039">32</cx:pt>
          <cx:pt idx="4040">33</cx:pt>
          <cx:pt idx="4041">48</cx:pt>
          <cx:pt idx="4042">19</cx:pt>
          <cx:pt idx="4043">41</cx:pt>
          <cx:pt idx="4044">49</cx:pt>
          <cx:pt idx="4045">77</cx:pt>
          <cx:pt idx="4046">43</cx:pt>
          <cx:pt idx="4047">32</cx:pt>
          <cx:pt idx="4048">39</cx:pt>
          <cx:pt idx="4049">21</cx:pt>
          <cx:pt idx="4050">74</cx:pt>
          <cx:pt idx="4051">72</cx:pt>
          <cx:pt idx="4052">39</cx:pt>
          <cx:pt idx="4053">29</cx:pt>
          <cx:pt idx="4054">52</cx:pt>
          <cx:pt idx="4055">42</cx:pt>
          <cx:pt idx="4056">32</cx:pt>
          <cx:pt idx="4057">63</cx:pt>
          <cx:pt idx="4058">19</cx:pt>
          <cx:pt idx="4059">37</cx:pt>
          <cx:pt idx="4060">29</cx:pt>
          <cx:pt idx="4061">53</cx:pt>
          <cx:pt idx="4062">34</cx:pt>
          <cx:pt idx="4063">28</cx:pt>
          <cx:pt idx="4064">35</cx:pt>
          <cx:pt idx="4065">31</cx:pt>
          <cx:pt idx="4066">67</cx:pt>
          <cx:pt idx="4067">43</cx:pt>
          <cx:pt idx="4068">32</cx:pt>
          <cx:pt idx="4069">26</cx:pt>
          <cx:pt idx="4070">31</cx:pt>
          <cx:pt idx="4071">45</cx:pt>
          <cx:pt idx="4072">39</cx:pt>
          <cx:pt idx="4073">56</cx:pt>
          <cx:pt idx="4074">35</cx:pt>
          <cx:pt idx="4075">29</cx:pt>
          <cx:pt idx="4076">32</cx:pt>
          <cx:pt idx="4077">28</cx:pt>
          <cx:pt idx="4078">32</cx:pt>
          <cx:pt idx="4079">30</cx:pt>
          <cx:pt idx="4080">65</cx:pt>
          <cx:pt idx="4081">24</cx:pt>
          <cx:pt idx="4082">32</cx:pt>
          <cx:pt idx="4083">29</cx:pt>
          <cx:pt idx="4084">50</cx:pt>
          <cx:pt idx="4085">46</cx:pt>
          <cx:pt idx="4086">30</cx:pt>
          <cx:pt idx="4087">60</cx:pt>
          <cx:pt idx="4088">33</cx:pt>
          <cx:pt idx="4089">37</cx:pt>
          <cx:pt idx="4090">60</cx:pt>
          <cx:pt idx="4091">43</cx:pt>
          <cx:pt idx="4092">48</cx:pt>
          <cx:pt idx="4093">52</cx:pt>
          <cx:pt idx="4094">29</cx:pt>
          <cx:pt idx="4095">71</cx:pt>
          <cx:pt idx="4096">42</cx:pt>
          <cx:pt idx="4097">47</cx:pt>
          <cx:pt idx="4098">70</cx:pt>
          <cx:pt idx="4099">28</cx:pt>
          <cx:pt idx="4100">70</cx:pt>
          <cx:pt idx="4101">31</cx:pt>
          <cx:pt idx="4102">80</cx:pt>
          <cx:pt idx="4103">29</cx:pt>
          <cx:pt idx="4104">29</cx:pt>
          <cx:pt idx="4105">23</cx:pt>
          <cx:pt idx="4106">34</cx:pt>
          <cx:pt idx="4107">38</cx:pt>
          <cx:pt idx="4108">69</cx:pt>
          <cx:pt idx="4109">79</cx:pt>
          <cx:pt idx="4110">19</cx:pt>
          <cx:pt idx="4111">59</cx:pt>
          <cx:pt idx="4112">27</cx:pt>
          <cx:pt idx="4113">35</cx:pt>
          <cx:pt idx="4114">38</cx:pt>
          <cx:pt idx="4115">32</cx:pt>
          <cx:pt idx="4116">36</cx:pt>
          <cx:pt idx="4117">43</cx:pt>
          <cx:pt idx="4118">29</cx:pt>
          <cx:pt idx="4119">26</cx:pt>
          <cx:pt idx="4120">50</cx:pt>
          <cx:pt idx="4121">27</cx:pt>
          <cx:pt idx="4122">29</cx:pt>
          <cx:pt idx="4123">27</cx:pt>
          <cx:pt idx="4124">53</cx:pt>
          <cx:pt idx="4125">40</cx:pt>
          <cx:pt idx="4126">35</cx:pt>
          <cx:pt idx="4127">74</cx:pt>
          <cx:pt idx="4128">27</cx:pt>
          <cx:pt idx="4129">35</cx:pt>
          <cx:pt idx="4130">50</cx:pt>
          <cx:pt idx="4131">27</cx:pt>
          <cx:pt idx="4132">66</cx:pt>
          <cx:pt idx="4133">43</cx:pt>
          <cx:pt idx="4134">25</cx:pt>
          <cx:pt idx="4135">20</cx:pt>
          <cx:pt idx="4136">30</cx:pt>
          <cx:pt idx="4137">29</cx:pt>
          <cx:pt idx="4138">57</cx:pt>
          <cx:pt idx="4139">72</cx:pt>
          <cx:pt idx="4140">36</cx:pt>
          <cx:pt idx="4141">31</cx:pt>
          <cx:pt idx="4142">55</cx:pt>
          <cx:pt idx="4143">72</cx:pt>
          <cx:pt idx="4144">47</cx:pt>
          <cx:pt idx="4145">80</cx:pt>
          <cx:pt idx="4146">65</cx:pt>
          <cx:pt idx="4147">30</cx:pt>
          <cx:pt idx="4148">25</cx:pt>
          <cx:pt idx="4149">33</cx:pt>
          <cx:pt idx="4150">29</cx:pt>
          <cx:pt idx="4151">79</cx:pt>
          <cx:pt idx="4152">24</cx:pt>
          <cx:pt idx="4153">27</cx:pt>
          <cx:pt idx="4154">63</cx:pt>
          <cx:pt idx="4155">36</cx:pt>
          <cx:pt idx="4156">38</cx:pt>
          <cx:pt idx="4157">31</cx:pt>
          <cx:pt idx="4158">22</cx:pt>
          <cx:pt idx="4159">36</cx:pt>
          <cx:pt idx="4160">40</cx:pt>
          <cx:pt idx="4161">25</cx:pt>
          <cx:pt idx="4162">31</cx:pt>
          <cx:pt idx="4163">26</cx:pt>
          <cx:pt idx="4164">51</cx:pt>
          <cx:pt idx="4165">27</cx:pt>
          <cx:pt idx="4166">46</cx:pt>
          <cx:pt idx="4167">70</cx:pt>
          <cx:pt idx="4168">24</cx:pt>
          <cx:pt idx="4169">23</cx:pt>
          <cx:pt idx="4170">41</cx:pt>
          <cx:pt idx="4171">53</cx:pt>
          <cx:pt idx="4172">30</cx:pt>
          <cx:pt idx="4173">86</cx:pt>
          <cx:pt idx="4174">30</cx:pt>
          <cx:pt idx="4175">27</cx:pt>
          <cx:pt idx="4176">34</cx:pt>
          <cx:pt idx="4177">49</cx:pt>
          <cx:pt idx="4178">68</cx:pt>
          <cx:pt idx="4179">35</cx:pt>
          <cx:pt idx="4180">30</cx:pt>
          <cx:pt idx="4181">28</cx:pt>
          <cx:pt idx="4182">56</cx:pt>
          <cx:pt idx="4183">66</cx:pt>
          <cx:pt idx="4184">36</cx:pt>
          <cx:pt idx="4185">30</cx:pt>
          <cx:pt idx="4186">60</cx:pt>
          <cx:pt idx="4187">46</cx:pt>
          <cx:pt idx="4188">47</cx:pt>
          <cx:pt idx="4189">31</cx:pt>
          <cx:pt idx="4190">66</cx:pt>
          <cx:pt idx="4191">64</cx:pt>
          <cx:pt idx="4192">68</cx:pt>
          <cx:pt idx="4193">63</cx:pt>
          <cx:pt idx="4194">42</cx:pt>
          <cx:pt idx="4195">57</cx:pt>
          <cx:pt idx="4196">29</cx:pt>
          <cx:pt idx="4197">61</cx:pt>
          <cx:pt idx="4198">24</cx:pt>
          <cx:pt idx="4199">45</cx:pt>
          <cx:pt idx="4200">60</cx:pt>
          <cx:pt idx="4201">35</cx:pt>
          <cx:pt idx="4202">38</cx:pt>
          <cx:pt idx="4203">58</cx:pt>
          <cx:pt idx="4204">43</cx:pt>
          <cx:pt idx="4205">64</cx:pt>
          <cx:pt idx="4206">26</cx:pt>
          <cx:pt idx="4207">22</cx:pt>
          <cx:pt idx="4208">49</cx:pt>
          <cx:pt idx="4209">52</cx:pt>
          <cx:pt idx="4210">46</cx:pt>
          <cx:pt idx="4211">19</cx:pt>
          <cx:pt idx="4212">41</cx:pt>
          <cx:pt idx="4213">31</cx:pt>
          <cx:pt idx="4214">37</cx:pt>
          <cx:pt idx="4215">48</cx:pt>
          <cx:pt idx="4216">36</cx:pt>
          <cx:pt idx="4217">30</cx:pt>
          <cx:pt idx="4218">42</cx:pt>
          <cx:pt idx="4219">33</cx:pt>
          <cx:pt idx="4220">30</cx:pt>
          <cx:pt idx="4221">51</cx:pt>
          <cx:pt idx="4222">30</cx:pt>
          <cx:pt idx="4223">32</cx:pt>
          <cx:pt idx="4224">39</cx:pt>
          <cx:pt idx="4225">34</cx:pt>
          <cx:pt idx="4226">46</cx:pt>
          <cx:pt idx="4227">58</cx:pt>
          <cx:pt idx="4228">42</cx:pt>
          <cx:pt idx="4229">60</cx:pt>
          <cx:pt idx="4230">36</cx:pt>
          <cx:pt idx="4231">32</cx:pt>
          <cx:pt idx="4232">45</cx:pt>
          <cx:pt idx="4233">44</cx:pt>
          <cx:pt idx="4234">73</cx:pt>
          <cx:pt idx="4235">46</cx:pt>
          <cx:pt idx="4236">57</cx:pt>
          <cx:pt idx="4237">35</cx:pt>
          <cx:pt idx="4238">29</cx:pt>
          <cx:pt idx="4239">29</cx:pt>
          <cx:pt idx="4240">35</cx:pt>
          <cx:pt idx="4241">31</cx:pt>
          <cx:pt idx="4242">47</cx:pt>
          <cx:pt idx="4243">41</cx:pt>
          <cx:pt idx="4244">29</cx:pt>
          <cx:pt idx="4245">54</cx:pt>
          <cx:pt idx="4246">27</cx:pt>
          <cx:pt idx="4247">49</cx:pt>
          <cx:pt idx="4248">24</cx:pt>
          <cx:pt idx="4249">35</cx:pt>
          <cx:pt idx="4250">24</cx:pt>
          <cx:pt idx="4251">34</cx:pt>
          <cx:pt idx="4252">24</cx:pt>
          <cx:pt idx="4253">43</cx:pt>
          <cx:pt idx="4254">34</cx:pt>
          <cx:pt idx="4255">60</cx:pt>
          <cx:pt idx="4256">27</cx:pt>
          <cx:pt idx="4257">54</cx:pt>
          <cx:pt idx="4258">38</cx:pt>
          <cx:pt idx="4259">39</cx:pt>
          <cx:pt idx="4260">41</cx:pt>
          <cx:pt idx="4261">34</cx:pt>
          <cx:pt idx="4262">93</cx:pt>
          <cx:pt idx="4263">34</cx:pt>
          <cx:pt idx="4264">42</cx:pt>
          <cx:pt idx="4265">36</cx:pt>
          <cx:pt idx="4266">33</cx:pt>
          <cx:pt idx="4267">37</cx:pt>
          <cx:pt idx="4268">35</cx:pt>
          <cx:pt idx="4269">41</cx:pt>
          <cx:pt idx="4270">49</cx:pt>
          <cx:pt idx="4271">33</cx:pt>
          <cx:pt idx="4272">36</cx:pt>
          <cx:pt idx="4273">30</cx:pt>
          <cx:pt idx="4274">41</cx:pt>
          <cx:pt idx="4275">29</cx:pt>
          <cx:pt idx="4276">30</cx:pt>
          <cx:pt idx="4277">25</cx:pt>
          <cx:pt idx="4278">28</cx:pt>
          <cx:pt idx="4279">82</cx:pt>
          <cx:pt idx="4280">26</cx:pt>
          <cx:pt idx="4281">56</cx:pt>
          <cx:pt idx="4282">33</cx:pt>
          <cx:pt idx="4283">38</cx:pt>
          <cx:pt idx="4284">27</cx:pt>
          <cx:pt idx="4285">27</cx:pt>
          <cx:pt idx="4286">45</cx:pt>
          <cx:pt idx="4287">37</cx:pt>
          <cx:pt idx="4288">48</cx:pt>
          <cx:pt idx="4289">46</cx:pt>
          <cx:pt idx="4290">37</cx:pt>
          <cx:pt idx="4291">28</cx:pt>
          <cx:pt idx="4292">44</cx:pt>
          <cx:pt idx="4293">32</cx:pt>
          <cx:pt idx="4294">40</cx:pt>
          <cx:pt idx="4295">61</cx:pt>
          <cx:pt idx="4296">23</cx:pt>
          <cx:pt idx="4297">69</cx:pt>
          <cx:pt idx="4298">33</cx:pt>
          <cx:pt idx="4299">33</cx:pt>
          <cx:pt idx="4300">23</cx:pt>
          <cx:pt idx="4301">35</cx:pt>
          <cx:pt idx="4302">31</cx:pt>
          <cx:pt idx="4303">27</cx:pt>
          <cx:pt idx="4304">49</cx:pt>
          <cx:pt idx="4305">31</cx:pt>
          <cx:pt idx="4306">45</cx:pt>
          <cx:pt idx="4307">61</cx:pt>
          <cx:pt idx="4308">41</cx:pt>
          <cx:pt idx="4309">49</cx:pt>
          <cx:pt idx="4310">47</cx:pt>
          <cx:pt idx="4311">46</cx:pt>
          <cx:pt idx="4312">40</cx:pt>
          <cx:pt idx="4313">55</cx:pt>
          <cx:pt idx="4314">24</cx:pt>
          <cx:pt idx="4315">39</cx:pt>
          <cx:pt idx="4316">82</cx:pt>
          <cx:pt idx="4317">27</cx:pt>
          <cx:pt idx="4318">26</cx:pt>
          <cx:pt idx="4319">31</cx:pt>
          <cx:pt idx="4320">22</cx:pt>
          <cx:pt idx="4321">27</cx:pt>
          <cx:pt idx="4322">32</cx:pt>
          <cx:pt idx="4323">53</cx:pt>
          <cx:pt idx="4324">54</cx:pt>
          <cx:pt idx="4325">53</cx:pt>
          <cx:pt idx="4326">29</cx:pt>
          <cx:pt idx="4327">64</cx:pt>
          <cx:pt idx="4328">33</cx:pt>
          <cx:pt idx="4329">57</cx:pt>
          <cx:pt idx="4330">31</cx:pt>
          <cx:pt idx="4331">61</cx:pt>
          <cx:pt idx="4332">35</cx:pt>
          <cx:pt idx="4333">57</cx:pt>
          <cx:pt idx="4334">77</cx:pt>
          <cx:pt idx="4335">36</cx:pt>
          <cx:pt idx="4336">32</cx:pt>
          <cx:pt idx="4337">25</cx:pt>
          <cx:pt idx="4338">61</cx:pt>
          <cx:pt idx="4339">69</cx:pt>
          <cx:pt idx="4340">69</cx:pt>
          <cx:pt idx="4341">29</cx:pt>
          <cx:pt idx="4342">35</cx:pt>
          <cx:pt idx="4343">47</cx:pt>
          <cx:pt idx="4344">30</cx:pt>
          <cx:pt idx="4345">28</cx:pt>
          <cx:pt idx="4346">34</cx:pt>
          <cx:pt idx="4347">71</cx:pt>
          <cx:pt idx="4348">49</cx:pt>
          <cx:pt idx="4349">45</cx:pt>
          <cx:pt idx="4350">64</cx:pt>
          <cx:pt idx="4351">39</cx:pt>
          <cx:pt idx="4352">35</cx:pt>
          <cx:pt idx="4353">36</cx:pt>
          <cx:pt idx="4354">22</cx:pt>
          <cx:pt idx="4355">27</cx:pt>
          <cx:pt idx="4356">83</cx:pt>
          <cx:pt idx="4357">23</cx:pt>
          <cx:pt idx="4358">31</cx:pt>
          <cx:pt idx="4359">34</cx:pt>
          <cx:pt idx="4360">35</cx:pt>
          <cx:pt idx="4361">80</cx:pt>
          <cx:pt idx="4362">46</cx:pt>
          <cx:pt idx="4363">33</cx:pt>
          <cx:pt idx="4364">26</cx:pt>
          <cx:pt idx="4365">25</cx:pt>
          <cx:pt idx="4366">54</cx:pt>
          <cx:pt idx="4367">34</cx:pt>
          <cx:pt idx="4368">34</cx:pt>
          <cx:pt idx="4369">59</cx:pt>
          <cx:pt idx="4370">76</cx:pt>
          <cx:pt idx="4371">32</cx:pt>
          <cx:pt idx="4372">65</cx:pt>
          <cx:pt idx="4373">37</cx:pt>
          <cx:pt idx="4374">55</cx:pt>
          <cx:pt idx="4375">53</cx:pt>
          <cx:pt idx="4376">63</cx:pt>
          <cx:pt idx="4377">32</cx:pt>
          <cx:pt idx="4378">24</cx:pt>
          <cx:pt idx="4379">33</cx:pt>
          <cx:pt idx="4380">33</cx:pt>
          <cx:pt idx="4381">38</cx:pt>
          <cx:pt idx="4382">37</cx:pt>
          <cx:pt idx="4383">30</cx:pt>
          <cx:pt idx="4384">36</cx:pt>
          <cx:pt idx="4385">29</cx:pt>
          <cx:pt idx="4386">29</cx:pt>
          <cx:pt idx="4387">38</cx:pt>
          <cx:pt idx="4388">34</cx:pt>
          <cx:pt idx="4389">62</cx:pt>
          <cx:pt idx="4390">34</cx:pt>
          <cx:pt idx="4391">56</cx:pt>
          <cx:pt idx="4392">48</cx:pt>
          <cx:pt idx="4393">33</cx:pt>
          <cx:pt idx="4394">32</cx:pt>
          <cx:pt idx="4395">42</cx:pt>
          <cx:pt idx="4396">68</cx:pt>
          <cx:pt idx="4397">60</cx:pt>
          <cx:pt idx="4398">34</cx:pt>
          <cx:pt idx="4399">43</cx:pt>
          <cx:pt idx="4400">29</cx:pt>
          <cx:pt idx="4401">62</cx:pt>
          <cx:pt idx="4402">29</cx:pt>
          <cx:pt idx="4403">68</cx:pt>
          <cx:pt idx="4404">38</cx:pt>
          <cx:pt idx="4405">59</cx:pt>
          <cx:pt idx="4406">63</cx:pt>
          <cx:pt idx="4407">48</cx:pt>
          <cx:pt idx="4408">30</cx:pt>
          <cx:pt idx="4409">45</cx:pt>
          <cx:pt idx="4410">78</cx:pt>
          <cx:pt idx="4411">59</cx:pt>
          <cx:pt idx="4412">38</cx:pt>
          <cx:pt idx="4413">33</cx:pt>
          <cx:pt idx="4414">49</cx:pt>
          <cx:pt idx="4415">80</cx:pt>
          <cx:pt idx="4416">30</cx:pt>
          <cx:pt idx="4417">35</cx:pt>
          <cx:pt idx="4418">35</cx:pt>
          <cx:pt idx="4419">32</cx:pt>
          <cx:pt idx="4420">93</cx:pt>
          <cx:pt idx="4421">60</cx:pt>
          <cx:pt idx="4422">30</cx:pt>
          <cx:pt idx="4423">42</cx:pt>
          <cx:pt idx="4424">33</cx:pt>
          <cx:pt idx="4425">48</cx:pt>
          <cx:pt idx="4426">38</cx:pt>
          <cx:pt idx="4427">28</cx:pt>
          <cx:pt idx="4428">34</cx:pt>
          <cx:pt idx="4429">42</cx:pt>
          <cx:pt idx="4430">36</cx:pt>
          <cx:pt idx="4431">50</cx:pt>
          <cx:pt idx="4432">34</cx:pt>
          <cx:pt idx="4433">34</cx:pt>
          <cx:pt idx="4434">60</cx:pt>
          <cx:pt idx="4435">34</cx:pt>
          <cx:pt idx="4436">29</cx:pt>
          <cx:pt idx="4437">38</cx:pt>
          <cx:pt idx="4438">53</cx:pt>
          <cx:pt idx="4439">41</cx:pt>
          <cx:pt idx="4440">38</cx:pt>
          <cx:pt idx="4441">45</cx:pt>
          <cx:pt idx="4442">57</cx:pt>
          <cx:pt idx="4443">53</cx:pt>
          <cx:pt idx="4444">56</cx:pt>
          <cx:pt idx="4445">36</cx:pt>
          <cx:pt idx="4446">32</cx:pt>
          <cx:pt idx="4447">33</cx:pt>
          <cx:pt idx="4448">41</cx:pt>
          <cx:pt idx="4449">67</cx:pt>
          <cx:pt idx="4450">34</cx:pt>
          <cx:pt idx="4451">45</cx:pt>
          <cx:pt idx="4452">28</cx:pt>
          <cx:pt idx="4453">29</cx:pt>
          <cx:pt idx="4454">34</cx:pt>
          <cx:pt idx="4455">21</cx:pt>
          <cx:pt idx="4456">27</cx:pt>
          <cx:pt idx="4457">37</cx:pt>
          <cx:pt idx="4458">52</cx:pt>
          <cx:pt idx="4459">29</cx:pt>
          <cx:pt idx="4460">33</cx:pt>
          <cx:pt idx="4461">45</cx:pt>
          <cx:pt idx="4462">61</cx:pt>
          <cx:pt idx="4463">27</cx:pt>
          <cx:pt idx="4464">22</cx:pt>
          <cx:pt idx="4465">37</cx:pt>
          <cx:pt idx="4466">82</cx:pt>
          <cx:pt idx="4467">42</cx:pt>
          <cx:pt idx="4468">45</cx:pt>
          <cx:pt idx="4469">35</cx:pt>
          <cx:pt idx="4470">28</cx:pt>
          <cx:pt idx="4471">32</cx:pt>
          <cx:pt idx="4472">31</cx:pt>
          <cx:pt idx="4473">62</cx:pt>
          <cx:pt idx="4474">47</cx:pt>
          <cx:pt idx="4475">37</cx:pt>
          <cx:pt idx="4476">35</cx:pt>
          <cx:pt idx="4477">25</cx:pt>
          <cx:pt idx="4478">37</cx:pt>
          <cx:pt idx="4479">71</cx:pt>
          <cx:pt idx="4480">79</cx:pt>
          <cx:pt idx="4481">52</cx:pt>
          <cx:pt idx="4482">60</cx:pt>
          <cx:pt idx="4483">75</cx:pt>
          <cx:pt idx="4484">28</cx:pt>
          <cx:pt idx="4485">55</cx:pt>
          <cx:pt idx="4486">57</cx:pt>
          <cx:pt idx="4487">60</cx:pt>
          <cx:pt idx="4488">32</cx:pt>
          <cx:pt idx="4489">31</cx:pt>
          <cx:pt idx="4490">26</cx:pt>
          <cx:pt idx="4491">66</cx:pt>
          <cx:pt idx="4492">25</cx:pt>
          <cx:pt idx="4493">19</cx:pt>
          <cx:pt idx="4494">40</cx:pt>
          <cx:pt idx="4495">44</cx:pt>
          <cx:pt idx="4496">33</cx:pt>
          <cx:pt idx="4497">53</cx:pt>
          <cx:pt idx="4498">32</cx:pt>
          <cx:pt idx="4499">30</cx:pt>
          <cx:pt idx="4500">36</cx:pt>
          <cx:pt idx="4501">56</cx:pt>
          <cx:pt idx="4502">34</cx:pt>
          <cx:pt idx="4503">38</cx:pt>
          <cx:pt idx="4504">77</cx:pt>
          <cx:pt idx="4505">22</cx:pt>
          <cx:pt idx="4506">34</cx:pt>
          <cx:pt idx="4507">46</cx:pt>
          <cx:pt idx="4508">29</cx:pt>
          <cx:pt idx="4509">29</cx:pt>
          <cx:pt idx="4510">61</cx:pt>
          <cx:pt idx="4511">62</cx:pt>
          <cx:pt idx="4512">55</cx:pt>
          <cx:pt idx="4513">24</cx:pt>
          <cx:pt idx="4514">28</cx:pt>
          <cx:pt idx="4515">65</cx:pt>
          <cx:pt idx="4516">70</cx:pt>
          <cx:pt idx="4517">60</cx:pt>
          <cx:pt idx="4518">30</cx:pt>
          <cx:pt idx="4519">51</cx:pt>
          <cx:pt idx="4520">36</cx:pt>
          <cx:pt idx="4521">42</cx:pt>
          <cx:pt idx="4522">58</cx:pt>
          <cx:pt idx="4523">30</cx:pt>
          <cx:pt idx="4524">35</cx:pt>
          <cx:pt idx="4525">35</cx:pt>
          <cx:pt idx="4526">35</cx:pt>
          <cx:pt idx="4527">43</cx:pt>
          <cx:pt idx="4528">34</cx:pt>
          <cx:pt idx="4529">77</cx:pt>
          <cx:pt idx="4530">34</cx:pt>
          <cx:pt idx="4531">35</cx:pt>
          <cx:pt idx="4532">39</cx:pt>
          <cx:pt idx="4533">32</cx:pt>
          <cx:pt idx="4534">75</cx:pt>
          <cx:pt idx="4535">29</cx:pt>
          <cx:pt idx="4536">35</cx:pt>
          <cx:pt idx="4537">41</cx:pt>
          <cx:pt idx="4538">25</cx:pt>
          <cx:pt idx="4539">51</cx:pt>
          <cx:pt idx="4540">48</cx:pt>
          <cx:pt idx="4541">28</cx:pt>
          <cx:pt idx="4542">26</cx:pt>
          <cx:pt idx="4543">27</cx:pt>
          <cx:pt idx="4544">55</cx:pt>
          <cx:pt idx="4545">27</cx:pt>
          <cx:pt idx="4546">44</cx:pt>
          <cx:pt idx="4547">44</cx:pt>
          <cx:pt idx="4548">31</cx:pt>
          <cx:pt idx="4549">49</cx:pt>
          <cx:pt idx="4550">29</cx:pt>
          <cx:pt idx="4551">67</cx:pt>
          <cx:pt idx="4552">42</cx:pt>
          <cx:pt idx="4553">48</cx:pt>
          <cx:pt idx="4554">50</cx:pt>
          <cx:pt idx="4555">58</cx:pt>
          <cx:pt idx="4556">35</cx:pt>
          <cx:pt idx="4557">45</cx:pt>
          <cx:pt idx="4558">30</cx:pt>
          <cx:pt idx="4559">30</cx:pt>
          <cx:pt idx="4560">37</cx:pt>
          <cx:pt idx="4561">35</cx:pt>
          <cx:pt idx="4562">28</cx:pt>
          <cx:pt idx="4563">24</cx:pt>
          <cx:pt idx="4564">34</cx:pt>
          <cx:pt idx="4565">61</cx:pt>
          <cx:pt idx="4566">34</cx:pt>
          <cx:pt idx="4567">60</cx:pt>
          <cx:pt idx="4568">39</cx:pt>
          <cx:pt idx="4569">30</cx:pt>
          <cx:pt idx="4570">60</cx:pt>
          <cx:pt idx="4571">29</cx:pt>
          <cx:pt idx="4572">33</cx:pt>
          <cx:pt idx="4573">25</cx:pt>
          <cx:pt idx="4574">29</cx:pt>
          <cx:pt idx="4575">27</cx:pt>
          <cx:pt idx="4576">24</cx:pt>
          <cx:pt idx="4577">27</cx:pt>
          <cx:pt idx="4578">36</cx:pt>
          <cx:pt idx="4579">53</cx:pt>
          <cx:pt idx="4580">65</cx:pt>
          <cx:pt idx="4581">37</cx:pt>
          <cx:pt idx="4582">61</cx:pt>
          <cx:pt idx="4583">24</cx:pt>
          <cx:pt idx="4584">32</cx:pt>
          <cx:pt idx="4585">61</cx:pt>
          <cx:pt idx="4586">30</cx:pt>
          <cx:pt idx="4587">30</cx:pt>
          <cx:pt idx="4588">23</cx:pt>
          <cx:pt idx="4589">21</cx:pt>
          <cx:pt idx="4590">22</cx:pt>
          <cx:pt idx="4591">26</cx:pt>
          <cx:pt idx="4592">48</cx:pt>
          <cx:pt idx="4593">40</cx:pt>
          <cx:pt idx="4594">34</cx:pt>
          <cx:pt idx="4595">21</cx:pt>
          <cx:pt idx="4596">28</cx:pt>
          <cx:pt idx="4597">29</cx:pt>
          <cx:pt idx="4598">29</cx:pt>
          <cx:pt idx="4599">35</cx:pt>
          <cx:pt idx="4600">38</cx:pt>
          <cx:pt idx="4601">23</cx:pt>
          <cx:pt idx="4602">45</cx:pt>
          <cx:pt idx="4603">20</cx:pt>
          <cx:pt idx="4604">30</cx:pt>
          <cx:pt idx="4605">23</cx:pt>
          <cx:pt idx="4606">27</cx:pt>
          <cx:pt idx="4607">34</cx:pt>
          <cx:pt idx="4608">57</cx:pt>
          <cx:pt idx="4609">36</cx:pt>
          <cx:pt idx="4610">63</cx:pt>
          <cx:pt idx="4611">55</cx:pt>
          <cx:pt idx="4612">36</cx:pt>
          <cx:pt idx="4613">61</cx:pt>
          <cx:pt idx="4614">52</cx:pt>
          <cx:pt idx="4615">34</cx:pt>
          <cx:pt idx="4616">62</cx:pt>
          <cx:pt idx="4617">31</cx:pt>
          <cx:pt idx="4618">60</cx:pt>
          <cx:pt idx="4619">28</cx:pt>
          <cx:pt idx="4620">69</cx:pt>
          <cx:pt idx="4621">36</cx:pt>
          <cx:pt idx="4622">60</cx:pt>
          <cx:pt idx="4623">32</cx:pt>
          <cx:pt idx="4624">34</cx:pt>
          <cx:pt idx="4625">34</cx:pt>
          <cx:pt idx="4626">31</cx:pt>
          <cx:pt idx="4627">33</cx:pt>
          <cx:pt idx="4628">38</cx:pt>
          <cx:pt idx="4629">28</cx:pt>
          <cx:pt idx="4630">55</cx:pt>
          <cx:pt idx="4631">65</cx:pt>
          <cx:pt idx="4632">22</cx:pt>
          <cx:pt idx="4633">65</cx:pt>
          <cx:pt idx="4634">77</cx:pt>
          <cx:pt idx="4635">37</cx:pt>
          <cx:pt idx="4636">45</cx:pt>
          <cx:pt idx="4637">45</cx:pt>
          <cx:pt idx="4638">65</cx:pt>
          <cx:pt idx="4639">29</cx:pt>
          <cx:pt idx="4640">41</cx:pt>
          <cx:pt idx="4641">35</cx:pt>
          <cx:pt idx="4642">33</cx:pt>
          <cx:pt idx="4643">75</cx:pt>
          <cx:pt idx="4644">18</cx:pt>
          <cx:pt idx="4645">59</cx:pt>
          <cx:pt idx="4646">22</cx:pt>
          <cx:pt idx="4647">30</cx:pt>
          <cx:pt idx="4648">28</cx:pt>
          <cx:pt idx="4649">27</cx:pt>
          <cx:pt idx="4650">32</cx:pt>
          <cx:pt idx="4651">48</cx:pt>
          <cx:pt idx="4652">33</cx:pt>
          <cx:pt idx="4653">53</cx:pt>
          <cx:pt idx="4654">27</cx:pt>
          <cx:pt idx="4655">62</cx:pt>
          <cx:pt idx="4656">63</cx:pt>
          <cx:pt idx="4657">38</cx:pt>
          <cx:pt idx="4658">31</cx:pt>
          <cx:pt idx="4659">35</cx:pt>
          <cx:pt idx="4660">37</cx:pt>
          <cx:pt idx="4661">21</cx:pt>
          <cx:pt idx="4662">22</cx:pt>
          <cx:pt idx="4663">25</cx:pt>
          <cx:pt idx="4664">41</cx:pt>
          <cx:pt idx="4665">25</cx:pt>
          <cx:pt idx="4666">25</cx:pt>
          <cx:pt idx="4667">48</cx:pt>
          <cx:pt idx="4668">32</cx:pt>
          <cx:pt idx="4669">88</cx:pt>
          <cx:pt idx="4670">27</cx:pt>
          <cx:pt idx="4671">32</cx:pt>
          <cx:pt idx="4672">40</cx:pt>
          <cx:pt idx="4673">49</cx:pt>
          <cx:pt idx="4674">39</cx:pt>
          <cx:pt idx="4675">35</cx:pt>
          <cx:pt idx="4676">57</cx:pt>
          <cx:pt idx="4677">70</cx:pt>
          <cx:pt idx="4678">60</cx:pt>
          <cx:pt idx="4679">43</cx:pt>
          <cx:pt idx="4680">27</cx:pt>
          <cx:pt idx="4681">55</cx:pt>
          <cx:pt idx="4682">41</cx:pt>
          <cx:pt idx="4683">32</cx:pt>
          <cx:pt idx="4684">22</cx:pt>
          <cx:pt idx="4685">51</cx:pt>
          <cx:pt idx="4686">38</cx:pt>
          <cx:pt idx="4687">52</cx:pt>
          <cx:pt idx="4688">83</cx:pt>
          <cx:pt idx="4689">48</cx:pt>
          <cx:pt idx="4690">29</cx:pt>
          <cx:pt idx="4691">32</cx:pt>
          <cx:pt idx="4692">43</cx:pt>
          <cx:pt idx="4693">39</cx:pt>
          <cx:pt idx="4694">65</cx:pt>
          <cx:pt idx="4695">72</cx:pt>
          <cx:pt idx="4696">61</cx:pt>
          <cx:pt idx="4697">33</cx:pt>
          <cx:pt idx="4698">34</cx:pt>
          <cx:pt idx="4699">33</cx:pt>
          <cx:pt idx="4700">34</cx:pt>
          <cx:pt idx="4701">84</cx:pt>
          <cx:pt idx="4702">26</cx:pt>
          <cx:pt idx="4703">37</cx:pt>
          <cx:pt idx="4704">52</cx:pt>
          <cx:pt idx="4705">38</cx:pt>
          <cx:pt idx="4706">33</cx:pt>
          <cx:pt idx="4707">33</cx:pt>
          <cx:pt idx="4708">32</cx:pt>
          <cx:pt idx="4709">38</cx:pt>
          <cx:pt idx="4710">26</cx:pt>
          <cx:pt idx="4711">53</cx:pt>
          <cx:pt idx="4712">34</cx:pt>
          <cx:pt idx="4713">27</cx:pt>
          <cx:pt idx="4714">45</cx:pt>
          <cx:pt idx="4715">27</cx:pt>
          <cx:pt idx="4716">65</cx:pt>
          <cx:pt idx="4717">37</cx:pt>
          <cx:pt idx="4718">31</cx:pt>
          <cx:pt idx="4719">28</cx:pt>
          <cx:pt idx="4720">36</cx:pt>
          <cx:pt idx="4721">26</cx:pt>
          <cx:pt idx="4722">43</cx:pt>
          <cx:pt idx="4723">61</cx:pt>
          <cx:pt idx="4724">32</cx:pt>
          <cx:pt idx="4725">51</cx:pt>
          <cx:pt idx="4726">38</cx:pt>
          <cx:pt idx="4727">31</cx:pt>
          <cx:pt idx="4728">46</cx:pt>
          <cx:pt idx="4729">34</cx:pt>
          <cx:pt idx="4730">52</cx:pt>
          <cx:pt idx="4731">60</cx:pt>
          <cx:pt idx="4732">23</cx:pt>
          <cx:pt idx="4733">24</cx:pt>
          <cx:pt idx="4734">77</cx:pt>
          <cx:pt idx="4735">36</cx:pt>
          <cx:pt idx="4736">37</cx:pt>
          <cx:pt idx="4737">46</cx:pt>
          <cx:pt idx="4738">80</cx:pt>
          <cx:pt idx="4739">37</cx:pt>
          <cx:pt idx="4740">25</cx:pt>
          <cx:pt idx="4741">33</cx:pt>
          <cx:pt idx="4742">64</cx:pt>
          <cx:pt idx="4743">45</cx:pt>
          <cx:pt idx="4744">39</cx:pt>
          <cx:pt idx="4745">62</cx:pt>
          <cx:pt idx="4746">84</cx:pt>
          <cx:pt idx="4747">24</cx:pt>
          <cx:pt idx="4748">37</cx:pt>
          <cx:pt idx="4749">24</cx:pt>
          <cx:pt idx="4750">28</cx:pt>
          <cx:pt idx="4751">31</cx:pt>
          <cx:pt idx="4752">75</cx:pt>
          <cx:pt idx="4753">40</cx:pt>
          <cx:pt idx="4754">33</cx:pt>
          <cx:pt idx="4755">33</cx:pt>
          <cx:pt idx="4756">64</cx:pt>
          <cx:pt idx="4757">48</cx:pt>
          <cx:pt idx="4758">28</cx:pt>
          <cx:pt idx="4759">28</cx:pt>
          <cx:pt idx="4760">28</cx:pt>
          <cx:pt idx="4761">65</cx:pt>
          <cx:pt idx="4762">69</cx:pt>
          <cx:pt idx="4763">28</cx:pt>
          <cx:pt idx="4764">39</cx:pt>
          <cx:pt idx="4765">24</cx:pt>
          <cx:pt idx="4766">51</cx:pt>
          <cx:pt idx="4767">83</cx:pt>
          <cx:pt idx="4768">39</cx:pt>
          <cx:pt idx="4769">52</cx:pt>
          <cx:pt idx="4770">37</cx:pt>
          <cx:pt idx="4771">47</cx:pt>
          <cx:pt idx="4772">25</cx:pt>
          <cx:pt idx="4773">31</cx:pt>
          <cx:pt idx="4774">33</cx:pt>
          <cx:pt idx="4775">30</cx:pt>
          <cx:pt idx="4776">22</cx:pt>
          <cx:pt idx="4777">62</cx:pt>
          <cx:pt idx="4778">58</cx:pt>
          <cx:pt idx="4779">67</cx:pt>
          <cx:pt idx="4780">72</cx:pt>
          <cx:pt idx="4781">62</cx:pt>
          <cx:pt idx="4782">42</cx:pt>
          <cx:pt idx="4783">41</cx:pt>
          <cx:pt idx="4784">28</cx:pt>
          <cx:pt idx="4785">43</cx:pt>
          <cx:pt idx="4786">68</cx:pt>
          <cx:pt idx="4787">30</cx:pt>
          <cx:pt idx="4788">75</cx:pt>
          <cx:pt idx="4789">24</cx:pt>
          <cx:pt idx="4790">21</cx:pt>
          <cx:pt idx="4791">74</cx:pt>
          <cx:pt idx="4792">40</cx:pt>
          <cx:pt idx="4793">35</cx:pt>
          <cx:pt idx="4794">88</cx:pt>
          <cx:pt idx="4795">49</cx:pt>
          <cx:pt idx="4796">39</cx:pt>
          <cx:pt idx="4797">63</cx:pt>
          <cx:pt idx="4798">38</cx:pt>
          <cx:pt idx="4799">43</cx:pt>
          <cx:pt idx="4800">72</cx:pt>
          <cx:pt idx="4801">24</cx:pt>
          <cx:pt idx="4802">31</cx:pt>
          <cx:pt idx="4803">30</cx:pt>
          <cx:pt idx="4804">32</cx:pt>
          <cx:pt idx="4805">24</cx:pt>
          <cx:pt idx="4806">74</cx:pt>
          <cx:pt idx="4807">33</cx:pt>
          <cx:pt idx="4808">36</cx:pt>
          <cx:pt idx="4809">49</cx:pt>
          <cx:pt idx="4810">29</cx:pt>
          <cx:pt idx="4811">39</cx:pt>
          <cx:pt idx="4812">75</cx:pt>
          <cx:pt idx="4813">78</cx:pt>
          <cx:pt idx="4814">61</cx:pt>
          <cx:pt idx="4815">60</cx:pt>
          <cx:pt idx="4816">35</cx:pt>
          <cx:pt idx="4817">26</cx:pt>
          <cx:pt idx="4818">37</cx:pt>
          <cx:pt idx="4819">58</cx:pt>
          <cx:pt idx="4820">23</cx:pt>
          <cx:pt idx="4821">67</cx:pt>
          <cx:pt idx="4822">27</cx:pt>
          <cx:pt idx="4823">20</cx:pt>
          <cx:pt idx="4824">28</cx:pt>
          <cx:pt idx="4825">66</cx:pt>
          <cx:pt idx="4826">41</cx:pt>
          <cx:pt idx="4827">31</cx:pt>
          <cx:pt idx="4828">34</cx:pt>
          <cx:pt idx="4829">37</cx:pt>
          <cx:pt idx="4830">81</cx:pt>
          <cx:pt idx="4831">46</cx:pt>
          <cx:pt idx="4832">28</cx:pt>
          <cx:pt idx="4833">33</cx:pt>
          <cx:pt idx="4834">37</cx:pt>
          <cx:pt idx="4835">46</cx:pt>
          <cx:pt idx="4836">33</cx:pt>
          <cx:pt idx="4837">35</cx:pt>
          <cx:pt idx="4838">32</cx:pt>
          <cx:pt idx="4839">26</cx:pt>
          <cx:pt idx="4840">35</cx:pt>
          <cx:pt idx="4841">35</cx:pt>
          <cx:pt idx="4842">31</cx:pt>
          <cx:pt idx="4843">44</cx:pt>
          <cx:pt idx="4844">23</cx:pt>
          <cx:pt idx="4845">40</cx:pt>
          <cx:pt idx="4846">41</cx:pt>
          <cx:pt idx="4847">27</cx:pt>
          <cx:pt idx="4848">45</cx:pt>
          <cx:pt idx="4849">70</cx:pt>
          <cx:pt idx="4850">36</cx:pt>
          <cx:pt idx="4851">60</cx:pt>
          <cx:pt idx="4852">55</cx:pt>
          <cx:pt idx="4853">58</cx:pt>
          <cx:pt idx="4854">55</cx:pt>
          <cx:pt idx="4855">43</cx:pt>
          <cx:pt idx="4856">26</cx:pt>
          <cx:pt idx="4857">25</cx:pt>
          <cx:pt idx="4858">31</cx:pt>
          <cx:pt idx="4859">55</cx:pt>
          <cx:pt idx="4860">33</cx:pt>
          <cx:pt idx="4861">55</cx:pt>
          <cx:pt idx="4862">54</cx:pt>
          <cx:pt idx="4863">33</cx:pt>
          <cx:pt idx="4864">46</cx:pt>
          <cx:pt idx="4865">29</cx:pt>
          <cx:pt idx="4866">28</cx:pt>
          <cx:pt idx="4867">36</cx:pt>
          <cx:pt idx="4868">31</cx:pt>
          <cx:pt idx="4869">59</cx:pt>
          <cx:pt idx="4870">20</cx:pt>
          <cx:pt idx="4871">37</cx:pt>
          <cx:pt idx="4872">30</cx:pt>
          <cx:pt idx="4873">35</cx:pt>
          <cx:pt idx="4874">36</cx:pt>
          <cx:pt idx="4875">82</cx:pt>
          <cx:pt idx="4876">34</cx:pt>
          <cx:pt idx="4877">28</cx:pt>
          <cx:pt idx="4878">31</cx:pt>
          <cx:pt idx="4879">30</cx:pt>
          <cx:pt idx="4880">38</cx:pt>
          <cx:pt idx="4881">35</cx:pt>
          <cx:pt idx="4882">39</cx:pt>
          <cx:pt idx="4883">36</cx:pt>
          <cx:pt idx="4884">40</cx:pt>
          <cx:pt idx="4885">32</cx:pt>
          <cx:pt idx="4886">38</cx:pt>
          <cx:pt idx="4887">49</cx:pt>
          <cx:pt idx="4888">50</cx:pt>
          <cx:pt idx="4889">29</cx:pt>
          <cx:pt idx="4890">36</cx:pt>
          <cx:pt idx="4891">55</cx:pt>
          <cx:pt idx="4892">89</cx:pt>
          <cx:pt idx="4893">81</cx:pt>
          <cx:pt idx="4894">72</cx:pt>
          <cx:pt idx="4895">34</cx:pt>
          <cx:pt idx="4896">23</cx:pt>
          <cx:pt idx="4897">31</cx:pt>
          <cx:pt idx="4898">24</cx:pt>
          <cx:pt idx="4899">77</cx:pt>
          <cx:pt idx="4900">28</cx:pt>
          <cx:pt idx="4901">34</cx:pt>
          <cx:pt idx="4902">69</cx:pt>
          <cx:pt idx="4903">38</cx:pt>
          <cx:pt idx="4904">48</cx:pt>
          <cx:pt idx="4905">35</cx:pt>
          <cx:pt idx="4906">32</cx:pt>
          <cx:pt idx="4907">31</cx:pt>
          <cx:pt idx="4908">48</cx:pt>
          <cx:pt idx="4909">39</cx:pt>
          <cx:pt idx="4910">61</cx:pt>
          <cx:pt idx="4911">67</cx:pt>
          <cx:pt idx="4912">28</cx:pt>
          <cx:pt idx="4913">29</cx:pt>
          <cx:pt idx="4914">43</cx:pt>
          <cx:pt idx="4915">27</cx:pt>
          <cx:pt idx="4916">34</cx:pt>
          <cx:pt idx="4917">60</cx:pt>
          <cx:pt idx="4918">35</cx:pt>
          <cx:pt idx="4919">37</cx:pt>
          <cx:pt idx="4920">58</cx:pt>
          <cx:pt idx="4921">42</cx:pt>
          <cx:pt idx="4922">54</cx:pt>
          <cx:pt idx="4923">31</cx:pt>
          <cx:pt idx="4924">35</cx:pt>
          <cx:pt idx="4925">21</cx:pt>
          <cx:pt idx="4926">34</cx:pt>
          <cx:pt idx="4927">21</cx:pt>
          <cx:pt idx="4928">49</cx:pt>
          <cx:pt idx="4929">30</cx:pt>
          <cx:pt idx="4930">34</cx:pt>
          <cx:pt idx="4931">31</cx:pt>
          <cx:pt idx="4932">71</cx:pt>
          <cx:pt idx="4933">33</cx:pt>
          <cx:pt idx="4934">47</cx:pt>
          <cx:pt idx="4935">39</cx:pt>
          <cx:pt idx="4936">27</cx:pt>
          <cx:pt idx="4937">26</cx:pt>
          <cx:pt idx="4938">47</cx:pt>
          <cx:pt idx="4939">79</cx:pt>
          <cx:pt idx="4940">22</cx:pt>
          <cx:pt idx="4941">34</cx:pt>
          <cx:pt idx="4942">26</cx:pt>
          <cx:pt idx="4943">40</cx:pt>
          <cx:pt idx="4944">24</cx:pt>
          <cx:pt idx="4945">60</cx:pt>
          <cx:pt idx="4946">28</cx:pt>
          <cx:pt idx="4947">55</cx:pt>
          <cx:pt idx="4948">26</cx:pt>
          <cx:pt idx="4949">36</cx:pt>
          <cx:pt idx="4950">32</cx:pt>
          <cx:pt idx="4951">48</cx:pt>
          <cx:pt idx="4952">73</cx:pt>
          <cx:pt idx="4953">38</cx:pt>
          <cx:pt idx="4954">32</cx:pt>
          <cx:pt idx="4955">51</cx:pt>
          <cx:pt idx="4956">29</cx:pt>
          <cx:pt idx="4957">32</cx:pt>
          <cx:pt idx="4958">32</cx:pt>
          <cx:pt idx="4959">36</cx:pt>
          <cx:pt idx="4960">58</cx:pt>
          <cx:pt idx="4961">48</cx:pt>
          <cx:pt idx="4962">34</cx:pt>
          <cx:pt idx="4963">37</cx:pt>
          <cx:pt idx="4964">21</cx:pt>
          <cx:pt idx="4965">36</cx:pt>
          <cx:pt idx="4966">28</cx:pt>
          <cx:pt idx="4967">70</cx:pt>
          <cx:pt idx="4968">27</cx:pt>
          <cx:pt idx="4969">51</cx:pt>
          <cx:pt idx="4970">28</cx:pt>
          <cx:pt idx="4971">48</cx:pt>
          <cx:pt idx="4972">36</cx:pt>
          <cx:pt idx="4973">67</cx:pt>
          <cx:pt idx="4974">39</cx:pt>
          <cx:pt idx="4975">30</cx:pt>
          <cx:pt idx="4976">62</cx:pt>
          <cx:pt idx="4977">27</cx:pt>
          <cx:pt idx="4978">58</cx:pt>
          <cx:pt idx="4979">24</cx:pt>
          <cx:pt idx="4980">32</cx:pt>
          <cx:pt idx="4981">52</cx:pt>
          <cx:pt idx="4982">46</cx:pt>
          <cx:pt idx="4983">35</cx:pt>
          <cx:pt idx="4984">33</cx:pt>
          <cx:pt idx="4985">29</cx:pt>
          <cx:pt idx="4986">51</cx:pt>
          <cx:pt idx="4987">42</cx:pt>
          <cx:pt idx="4988">27</cx:pt>
          <cx:pt idx="4989">59</cx:pt>
          <cx:pt idx="4990">31</cx:pt>
          <cx:pt idx="4991">25</cx:pt>
          <cx:pt idx="4992">38</cx:pt>
          <cx:pt idx="4993">43</cx:pt>
          <cx:pt idx="4994">27</cx:pt>
          <cx:pt idx="4995">25</cx:pt>
          <cx:pt idx="4996">75</cx:pt>
          <cx:pt idx="4997">33</cx:pt>
          <cx:pt idx="4998">33</cx:pt>
          <cx:pt idx="4999">63</cx:pt>
          <cx:pt idx="5000">38</cx:pt>
          <cx:pt idx="5001">25</cx:pt>
          <cx:pt idx="5002">36</cx:pt>
          <cx:pt idx="5003">62</cx:pt>
          <cx:pt idx="5004">29</cx:pt>
          <cx:pt idx="5005">26</cx:pt>
          <cx:pt idx="5006">38</cx:pt>
          <cx:pt idx="5007">29</cx:pt>
          <cx:pt idx="5008">26</cx:pt>
          <cx:pt idx="5009">43</cx:pt>
          <cx:pt idx="5010">86</cx:pt>
          <cx:pt idx="5011">59</cx:pt>
          <cx:pt idx="5012">51</cx:pt>
          <cx:pt idx="5013">28</cx:pt>
          <cx:pt idx="5014">36</cx:pt>
          <cx:pt idx="5015">53</cx:pt>
          <cx:pt idx="5016">40</cx:pt>
          <cx:pt idx="5017">27</cx:pt>
          <cx:pt idx="5018">38</cx:pt>
          <cx:pt idx="5019">57</cx:pt>
          <cx:pt idx="5020">28</cx:pt>
          <cx:pt idx="5021">37</cx:pt>
          <cx:pt idx="5022">42</cx:pt>
          <cx:pt idx="5023">41</cx:pt>
          <cx:pt idx="5024">47</cx:pt>
          <cx:pt idx="5025">61</cx:pt>
          <cx:pt idx="5026">45</cx:pt>
          <cx:pt idx="5027">39</cx:pt>
          <cx:pt idx="5028">60</cx:pt>
          <cx:pt idx="5029">40</cx:pt>
          <cx:pt idx="5030">29</cx:pt>
          <cx:pt idx="5031">42</cx:pt>
          <cx:pt idx="5032">29</cx:pt>
          <cx:pt idx="5033">26</cx:pt>
          <cx:pt idx="5034">33</cx:pt>
          <cx:pt idx="5035">47</cx:pt>
          <cx:pt idx="5036">28</cx:pt>
          <cx:pt idx="5037">45</cx:pt>
          <cx:pt idx="5038">43</cx:pt>
          <cx:pt idx="5039">22</cx:pt>
          <cx:pt idx="5040">34</cx:pt>
          <cx:pt idx="5041">29</cx:pt>
          <cx:pt idx="5042">64</cx:pt>
          <cx:pt idx="5043">39</cx:pt>
          <cx:pt idx="5044">35</cx:pt>
          <cx:pt idx="5045">26</cx:pt>
          <cx:pt idx="5046">27</cx:pt>
          <cx:pt idx="5047">69</cx:pt>
          <cx:pt idx="5048">32</cx:pt>
          <cx:pt idx="5049">25</cx:pt>
          <cx:pt idx="5050">66</cx:pt>
          <cx:pt idx="5051">26</cx:pt>
          <cx:pt idx="5052">49</cx:pt>
          <cx:pt idx="5053">25</cx:pt>
          <cx:pt idx="5054">34</cx:pt>
          <cx:pt idx="5055">42</cx:pt>
          <cx:pt idx="5056">64</cx:pt>
          <cx:pt idx="5057">44</cx:pt>
          <cx:pt idx="5058">36</cx:pt>
          <cx:pt idx="5059">43</cx:pt>
          <cx:pt idx="5060">64</cx:pt>
          <cx:pt idx="5061">30</cx:pt>
          <cx:pt idx="5062">58</cx:pt>
          <cx:pt idx="5063">75</cx:pt>
          <cx:pt idx="5064">52</cx:pt>
          <cx:pt idx="5065">30</cx:pt>
          <cx:pt idx="5066">29</cx:pt>
          <cx:pt idx="5067">52</cx:pt>
          <cx:pt idx="5068">26</cx:pt>
          <cx:pt idx="5069">52</cx:pt>
          <cx:pt idx="5070">49</cx:pt>
          <cx:pt idx="5071">27</cx:pt>
          <cx:pt idx="5072">54</cx:pt>
          <cx:pt idx="5073">37</cx:pt>
          <cx:pt idx="5074">48</cx:pt>
          <cx:pt idx="5075">28</cx:pt>
          <cx:pt idx="5076">46</cx:pt>
          <cx:pt idx="5077">20</cx:pt>
          <cx:pt idx="5078">77</cx:pt>
          <cx:pt idx="5079">63</cx:pt>
          <cx:pt idx="5080">27</cx:pt>
          <cx:pt idx="5081">34</cx:pt>
          <cx:pt idx="5082">66</cx:pt>
          <cx:pt idx="5083">59</cx:pt>
          <cx:pt idx="5084">29</cx:pt>
          <cx:pt idx="5085">25</cx:pt>
          <cx:pt idx="5086">38</cx:pt>
          <cx:pt idx="5087">31</cx:pt>
          <cx:pt idx="5088">38</cx:pt>
          <cx:pt idx="5089">57</cx:pt>
          <cx:pt idx="5090">33</cx:pt>
          <cx:pt idx="5091">61</cx:pt>
          <cx:pt idx="5092">43</cx:pt>
          <cx:pt idx="5093">37</cx:pt>
          <cx:pt idx="5094">47</cx:pt>
          <cx:pt idx="5095">77</cx:pt>
          <cx:pt idx="5096">63</cx:pt>
          <cx:pt idx="5097">61</cx:pt>
          <cx:pt idx="5098">44</cx:pt>
          <cx:pt idx="5099">30</cx:pt>
          <cx:pt idx="5100">34</cx:pt>
          <cx:pt idx="5101">74</cx:pt>
          <cx:pt idx="5102">31</cx:pt>
          <cx:pt idx="5103">33</cx:pt>
          <cx:pt idx="5104">73</cx:pt>
          <cx:pt idx="5105">36</cx:pt>
          <cx:pt idx="5106">32</cx:pt>
          <cx:pt idx="5107">25</cx:pt>
          <cx:pt idx="5108">36</cx:pt>
          <cx:pt idx="5109">78</cx:pt>
          <cx:pt idx="5110">50</cx:pt>
          <cx:pt idx="5111">64</cx:pt>
          <cx:pt idx="5112">24</cx:pt>
          <cx:pt idx="5113">26</cx:pt>
          <cx:pt idx="5114">36</cx:pt>
          <cx:pt idx="5115">30</cx:pt>
          <cx:pt idx="5116">25</cx:pt>
          <cx:pt idx="5117">54</cx:pt>
          <cx:pt idx="5118">78</cx:pt>
          <cx:pt idx="5119">47</cx:pt>
          <cx:pt idx="5120">32</cx:pt>
          <cx:pt idx="5121">56</cx:pt>
          <cx:pt idx="5122">40</cx:pt>
          <cx:pt idx="5123">49</cx:pt>
          <cx:pt idx="5124">27</cx:pt>
          <cx:pt idx="5125">40</cx:pt>
          <cx:pt idx="5126">54</cx:pt>
          <cx:pt idx="5127">67</cx:pt>
          <cx:pt idx="5128">23</cx:pt>
          <cx:pt idx="5129">46</cx:pt>
          <cx:pt idx="5130">33</cx:pt>
          <cx:pt idx="5131">47</cx:pt>
          <cx:pt idx="5132">61</cx:pt>
          <cx:pt idx="5133">24</cx:pt>
          <cx:pt idx="5134">70</cx:pt>
          <cx:pt idx="5135">53</cx:pt>
          <cx:pt idx="5136">53</cx:pt>
          <cx:pt idx="5137">30</cx:pt>
          <cx:pt idx="5138">30</cx:pt>
          <cx:pt idx="5139">44</cx:pt>
          <cx:pt idx="5140">63</cx:pt>
          <cx:pt idx="5141">77</cx:pt>
          <cx:pt idx="5142">34</cx:pt>
          <cx:pt idx="5143">28</cx:pt>
          <cx:pt idx="5144">60</cx:pt>
          <cx:pt idx="5145">28</cx:pt>
          <cx:pt idx="5146">49</cx:pt>
          <cx:pt idx="5147">42</cx:pt>
          <cx:pt idx="5148">22</cx:pt>
          <cx:pt idx="5149">38</cx:pt>
          <cx:pt idx="5150">65</cx:pt>
          <cx:pt idx="5151">47</cx:pt>
          <cx:pt idx="5152">61</cx:pt>
          <cx:pt idx="5153">64</cx:pt>
          <cx:pt idx="5154">63</cx:pt>
          <cx:pt idx="5155">44</cx:pt>
          <cx:pt idx="5156">37</cx:pt>
          <cx:pt idx="5157">52</cx:pt>
          <cx:pt idx="5158">34</cx:pt>
          <cx:pt idx="5159">60</cx:pt>
          <cx:pt idx="5160">35</cx:pt>
          <cx:pt idx="5161">31</cx:pt>
          <cx:pt idx="5162">29</cx:pt>
          <cx:pt idx="5163">71</cx:pt>
          <cx:pt idx="5164">35</cx:pt>
          <cx:pt idx="5165">33</cx:pt>
          <cx:pt idx="5166">41</cx:pt>
          <cx:pt idx="5167">48</cx:pt>
          <cx:pt idx="5168">62</cx:pt>
          <cx:pt idx="5169">31</cx:pt>
          <cx:pt idx="5170">19</cx:pt>
          <cx:pt idx="5171">33</cx:pt>
          <cx:pt idx="5172">30</cx:pt>
          <cx:pt idx="5173">36</cx:pt>
          <cx:pt idx="5174">62</cx:pt>
          <cx:pt idx="5175">38</cx:pt>
          <cx:pt idx="5176">54</cx:pt>
          <cx:pt idx="5177">36</cx:pt>
          <cx:pt idx="5178">34</cx:pt>
          <cx:pt idx="5179">34</cx:pt>
          <cx:pt idx="5180">66</cx:pt>
          <cx:pt idx="5181">46</cx:pt>
          <cx:pt idx="5182">34</cx:pt>
          <cx:pt idx="5183">70</cx:pt>
          <cx:pt idx="5184">63</cx:pt>
          <cx:pt idx="5185">60</cx:pt>
          <cx:pt idx="5186">59</cx:pt>
          <cx:pt idx="5187">32</cx:pt>
          <cx:pt idx="5188">29</cx:pt>
          <cx:pt idx="5189">25</cx:pt>
          <cx:pt idx="5190">32</cx:pt>
          <cx:pt idx="5191">75</cx:pt>
          <cx:pt idx="5192">29</cx:pt>
          <cx:pt idx="5193">28</cx:pt>
          <cx:pt idx="5194">59</cx:pt>
          <cx:pt idx="5195">68</cx:pt>
          <cx:pt idx="5196">25</cx:pt>
          <cx:pt idx="5197">36</cx:pt>
          <cx:pt idx="5198">37</cx:pt>
          <cx:pt idx="5199">34</cx:pt>
          <cx:pt idx="5200">38</cx:pt>
          <cx:pt idx="5201">53</cx:pt>
          <cx:pt idx="5202">34</cx:pt>
          <cx:pt idx="5203">23</cx:pt>
          <cx:pt idx="5204">73</cx:pt>
          <cx:pt idx="5205">25</cx:pt>
          <cx:pt idx="5206">51</cx:pt>
          <cx:pt idx="5207">71</cx:pt>
          <cx:pt idx="5208">72</cx:pt>
          <cx:pt idx="5209">57</cx:pt>
          <cx:pt idx="5210">37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1800" kern="1200" cap="all" spc="300" baseline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AGE DISTRIBUTION</a:t>
            </a:r>
            <a:endParaRPr lang="en-US" sz="1862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rich>
      </cx:tx>
    </cx:title>
    <cx:plotArea>
      <cx:plotAreaRegion>
        <cx:series layoutId="clusteredColumn" uniqueId="{3AE8157F-98B6-4353-AF8E-387A4438C571}">
          <cx:tx>
            <cx:txData>
              <cx:f>Sheet1!$A$1</cx:f>
              <cx:v>age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AGE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pPr>
              <a:r>
                <a:rPr lang="en-US" sz="1197" b="0" i="0" u="none" strike="noStrike" baseline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 sz="1064" b="0" i="0" u="none" strike="noStrike" baseline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 sz="1064" b="0" i="0" u="none" strike="noStrike" baseline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x:txPr>
      </cx:axis>
    </cx:plotArea>
  </cx:chart>
  <cx:spPr>
    <a:solidFill>
      <a:schemeClr val="accent5">
        <a:lumMod val="60000"/>
        <a:lumOff val="40000"/>
      </a:schemeClr>
    </a:solidFill>
    <a:ln>
      <a:solidFill>
        <a:srgbClr val="7030A0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1">
  <cs:axisTitle>
    <cs:lnRef idx="0"/>
    <cs:fillRef idx="0"/>
    <cs:effectRef idx="0"/>
    <cs:fontRef idx="minor">
      <a:schemeClr val="lt1"/>
    </cs:fontRef>
    <cs:defRPr sz="1197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/>
    <cs:bodyPr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/>
  </cs:chartArea>
  <cs:dataLabel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  <a:ln w="9525"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lt1">
            <a:alpha val="2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/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/>
    <cs:bodyPr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995" b="1" cap="all" spc="100"/>
    <cs:bodyPr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lt1"/>
        </a:solidFill>
        <a:prstDash val="sysDash"/>
      </a:ln>
    </cs:spPr>
  </cs:trendline>
  <cs:trendlineLabel>
    <cs:lnRef idx="0"/>
    <cs:fillRef idx="0"/>
    <cs:effectRef idx="0"/>
    <cs:fontRef idx="minor">
      <a:schemeClr val="lt1"/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/>
    </cs:fontRef>
    <cs:defRPr sz="1197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37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D1EB-2B7E-0300-2D44-26C1770E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7353E-F6D5-0A2C-2309-7B6618910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29B7D-BAD4-0EDD-73D4-7CE8EF914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E96BB-A3E1-8A48-50B5-65C6F0BAB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9F7E-3946-B1C8-5D27-AF2DAB7A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C8B92-D299-2508-E9FF-0ACC9B673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C5DAA4-56C5-9CCE-93C1-714628FA0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9E5EC-6774-88D0-21F1-1708643D0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9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CCBAB-F361-2870-2F6F-C943FCB5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EF6BE-E5DA-0F76-0D15-91581E07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A37DE-C0FD-0158-FC2B-61B0CF24A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B0B4C-DD19-822C-5DEA-B511C3C39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2E7465-76DC-AFB5-336B-9AAB2BE1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69" y="-2857"/>
            <a:ext cx="851953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032" y="2520442"/>
            <a:ext cx="7556421" cy="9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HACKATHON-2775</a:t>
            </a:r>
          </a:p>
        </p:txBody>
      </p:sp>
      <p:sp>
        <p:nvSpPr>
          <p:cNvPr id="4" name="Text 1"/>
          <p:cNvSpPr/>
          <p:nvPr/>
        </p:nvSpPr>
        <p:spPr>
          <a:xfrm>
            <a:off x="598077" y="3454782"/>
            <a:ext cx="5249270" cy="367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presentation will explore the prediction of term deposit subscriptions based on a dataset from a Portuguese bank.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B240-A68D-D731-1A1A-83CF2A33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C9FDAA-B325-94CE-93D1-77761B4F9EC9}"/>
              </a:ext>
            </a:extLst>
          </p:cNvPr>
          <p:cNvSpPr/>
          <p:nvPr/>
        </p:nvSpPr>
        <p:spPr>
          <a:xfrm>
            <a:off x="793790" y="927735"/>
            <a:ext cx="86546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29E0817-98EA-9725-4DE1-670DF8C35C60}"/>
              </a:ext>
            </a:extLst>
          </p:cNvPr>
          <p:cNvSpPr/>
          <p:nvPr/>
        </p:nvSpPr>
        <p:spPr>
          <a:xfrm>
            <a:off x="3993713" y="29616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2A8A26A-88DE-36BF-62D5-572CBCEFFD7F}"/>
              </a:ext>
            </a:extLst>
          </p:cNvPr>
          <p:cNvSpPr/>
          <p:nvPr/>
        </p:nvSpPr>
        <p:spPr>
          <a:xfrm>
            <a:off x="5357217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FD80585-8469-11ED-C566-AA05BA847456}"/>
              </a:ext>
            </a:extLst>
          </p:cNvPr>
          <p:cNvSpPr/>
          <p:nvPr/>
        </p:nvSpPr>
        <p:spPr>
          <a:xfrm>
            <a:off x="3973949" y="4486870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A69082D-1315-A51B-7859-F4C4D9DCAA23}"/>
              </a:ext>
            </a:extLst>
          </p:cNvPr>
          <p:cNvSpPr/>
          <p:nvPr/>
        </p:nvSpPr>
        <p:spPr>
          <a:xfrm>
            <a:off x="643330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2DE2DA1B-8343-9FFA-D633-AE268C962FF3}"/>
              </a:ext>
            </a:extLst>
          </p:cNvPr>
          <p:cNvSpPr/>
          <p:nvPr/>
        </p:nvSpPr>
        <p:spPr>
          <a:xfrm>
            <a:off x="6433304" y="4604861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54DBAF4-DBD3-A936-C9A3-6F4BA1A25C13}"/>
              </a:ext>
            </a:extLst>
          </p:cNvPr>
          <p:cNvSpPr/>
          <p:nvPr/>
        </p:nvSpPr>
        <p:spPr>
          <a:xfrm>
            <a:off x="3974068" y="623113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3956B777-6F0E-3D20-2E3A-3A02C4800EB1}"/>
              </a:ext>
            </a:extLst>
          </p:cNvPr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4C619652-1655-7B94-E1D9-F985EAA6B80E}"/>
              </a:ext>
            </a:extLst>
          </p:cNvPr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69A94F-F0FA-846B-6B4D-D934E97D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81" t="22503" r="20807" b="15190"/>
          <a:stretch/>
        </p:blipFill>
        <p:spPr>
          <a:xfrm>
            <a:off x="0" y="0"/>
            <a:ext cx="14630400" cy="83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FE44-DFB2-BEB9-C656-B8C7A4BC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FC31469-A287-924D-4479-2174DF3E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18" t="22222" r="21045" b="149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1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2825" y="871061"/>
            <a:ext cx="72037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 and Next Steps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68950"/>
            <a:ext cx="2173724" cy="1097876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4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20455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Model Deployment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94328" y="2463641"/>
            <a:ext cx="102487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deploy the best performing model for real-time prediction of term deposit subscriptions.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080861" y="312039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93519"/>
            <a:ext cx="4347567" cy="1384577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123968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393519"/>
            <a:ext cx="32345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Continuous Monitoring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8171" y="3826846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monitor the model's performance over time and make necessary adjustments to ensure accuracy.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368171" y="477047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035982"/>
            <a:ext cx="6521410" cy="1432445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106358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49757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Further Exploration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17662" y="5453300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continue exploring new data sources and techniques to further improve the model's predictive power.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3025D97-4372-C579-C743-C1D7D09C3531}"/>
              </a:ext>
            </a:extLst>
          </p:cNvPr>
          <p:cNvSpPr/>
          <p:nvPr/>
        </p:nvSpPr>
        <p:spPr>
          <a:xfrm>
            <a:off x="1067633" y="3978745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400D126-8371-BFB4-CA76-BB8E59813737}"/>
              </a:ext>
            </a:extLst>
          </p:cNvPr>
          <p:cNvSpPr/>
          <p:nvPr/>
        </p:nvSpPr>
        <p:spPr>
          <a:xfrm>
            <a:off x="1047809" y="545330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39E0C5-4C0B-93B6-04E5-EF679348BE9D}"/>
              </a:ext>
            </a:extLst>
          </p:cNvPr>
          <p:cNvSpPr txBox="1"/>
          <p:nvPr/>
        </p:nvSpPr>
        <p:spPr>
          <a:xfrm>
            <a:off x="2013995" y="7209592"/>
            <a:ext cx="10104699" cy="3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899945-6562-5286-5809-A04A8EA260E2}"/>
              </a:ext>
            </a:extLst>
          </p:cNvPr>
          <p:cNvSpPr/>
          <p:nvPr/>
        </p:nvSpPr>
        <p:spPr>
          <a:xfrm>
            <a:off x="2013995" y="7176688"/>
            <a:ext cx="10104699" cy="562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https://github.com/tanmay506/Hackathon-Key-Code-2775.git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1479EB-8895-5EC3-F168-35A4C86E0F93}"/>
              </a:ext>
            </a:extLst>
          </p:cNvPr>
          <p:cNvSpPr/>
          <p:nvPr/>
        </p:nvSpPr>
        <p:spPr>
          <a:xfrm>
            <a:off x="12560968" y="7471611"/>
            <a:ext cx="2237874" cy="757989"/>
          </a:xfrm>
          <a:prstGeom prst="rect">
            <a:avLst/>
          </a:prstGeom>
          <a:solidFill>
            <a:srgbClr val="FB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6827E2-FE02-BCCF-F3A7-019289277F0E}"/>
              </a:ext>
            </a:extLst>
          </p:cNvPr>
          <p:cNvSpPr/>
          <p:nvPr/>
        </p:nvSpPr>
        <p:spPr>
          <a:xfrm>
            <a:off x="-84221" y="6557211"/>
            <a:ext cx="14714621" cy="1768642"/>
          </a:xfrm>
          <a:prstGeom prst="rect">
            <a:avLst/>
          </a:prstGeom>
          <a:solidFill>
            <a:srgbClr val="BCD7EC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BFCFD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21642-A897-C81F-15AE-53CCBEB6AB08}"/>
              </a:ext>
            </a:extLst>
          </p:cNvPr>
          <p:cNvSpPr txBox="1"/>
          <p:nvPr/>
        </p:nvSpPr>
        <p:spPr>
          <a:xfrm rot="10800000" flipH="1" flipV="1">
            <a:off x="3340526" y="1546156"/>
            <a:ext cx="8658186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464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8263"/>
            <a:ext cx="7396162" cy="787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INTRODUCTION TO THE DATASET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22387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Bank Client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474" y="30163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dataset includes information about bank clients, such as their age, job, marital status, education, credit default, balance, housing loan, and personal loan.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40664" y="22387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Campaign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95349" y="3016398"/>
            <a:ext cx="6244709" cy="94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It also includes campaign data, such as the contact method used, the number of days from the last contact, and the number of contacts made.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33D38-3DFE-3736-52E6-467E0FC26686}"/>
              </a:ext>
            </a:extLst>
          </p:cNvPr>
          <p:cNvSpPr/>
          <p:nvPr/>
        </p:nvSpPr>
        <p:spPr>
          <a:xfrm>
            <a:off x="-84221" y="6557211"/>
            <a:ext cx="14714621" cy="1768642"/>
          </a:xfrm>
          <a:prstGeom prst="rect">
            <a:avLst/>
          </a:prstGeom>
          <a:solidFill>
            <a:srgbClr val="BCD7EC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BFCFD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36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Model Selection and Training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52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46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Logistic Regression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95431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train a logistic regression model to predict the probability of a customer subscribing to a term deposit.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652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46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Decision Tree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4954310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also explore decision trees to understand the decision-making process based on the features.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B0DA9-038F-726D-9C94-7213BEDF0BBD}"/>
              </a:ext>
            </a:extLst>
          </p:cNvPr>
          <p:cNvSpPr/>
          <p:nvPr/>
        </p:nvSpPr>
        <p:spPr>
          <a:xfrm>
            <a:off x="12560968" y="7471611"/>
            <a:ext cx="2237874" cy="757989"/>
          </a:xfrm>
          <a:prstGeom prst="rect">
            <a:avLst/>
          </a:prstGeom>
          <a:solidFill>
            <a:srgbClr val="FB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244203"/>
            <a:ext cx="70681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Exploratory Data Analysis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5837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Visualization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40" y="3091934"/>
            <a:ext cx="27419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analyze the data to gain insights into the relationships between variables.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973449" y="257139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62855" y="2571392"/>
            <a:ext cx="30075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Statistical Summaries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62855" y="3079551"/>
            <a:ext cx="397077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calculate descriptive statistics, such as mean, median, and standard deviation, to understand the central tendencies and spread of the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75131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513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Identifying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625947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look for patterns and correlations between variables to identify key factors influencing subscriptions.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5E01550D-6492-5678-7CFE-7360E4BF49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0945591"/>
                  </p:ext>
                </p:extLst>
              </p:nvPr>
            </p:nvGraphicFramePr>
            <p:xfrm>
              <a:off x="196770" y="405115"/>
              <a:ext cx="5440101" cy="76796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5E01550D-6492-5678-7CFE-7360E4BF4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770" y="405115"/>
                <a:ext cx="5440101" cy="767963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4A7B5E0-4D80-C8F7-675F-FCD12057E5EC}"/>
              </a:ext>
            </a:extLst>
          </p:cNvPr>
          <p:cNvSpPr/>
          <p:nvPr/>
        </p:nvSpPr>
        <p:spPr>
          <a:xfrm>
            <a:off x="12560968" y="7471611"/>
            <a:ext cx="2237874" cy="757989"/>
          </a:xfrm>
          <a:prstGeom prst="rect">
            <a:avLst/>
          </a:prstGeom>
          <a:solidFill>
            <a:srgbClr val="FB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3458-ABAD-1F8D-E648-42F1F345C7AD}"/>
              </a:ext>
            </a:extLst>
          </p:cNvPr>
          <p:cNvSpPr/>
          <p:nvPr/>
        </p:nvSpPr>
        <p:spPr>
          <a:xfrm>
            <a:off x="12560968" y="7471611"/>
            <a:ext cx="2237874" cy="757989"/>
          </a:xfrm>
          <a:prstGeom prst="rect">
            <a:avLst/>
          </a:prstGeom>
          <a:solidFill>
            <a:srgbClr val="FB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335666"/>
            <a:ext cx="5954197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Preprocessing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59546"/>
            <a:ext cx="34047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Handling Missing Values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1163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address missing values using techniques like imputation or removal.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12768" y="14282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Transformation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15200" y="20005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transform variables as needed, such as converting categorical variables into numerical ones.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1535DF0-F0AA-C128-AC09-BF41C50E1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29198"/>
              </p:ext>
            </p:extLst>
          </p:nvPr>
        </p:nvGraphicFramePr>
        <p:xfrm>
          <a:off x="793790" y="3126796"/>
          <a:ext cx="13037957" cy="4957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3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"/>
                                        <p:tgtEl>
                                          <p:spTgt spid="8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"/>
                                        <p:tgtEl>
                                          <p:spTgt spid="8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1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"/>
                                        <p:tgtEl>
                                          <p:spTgt spid="8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"/>
                                        <p:tgtEl>
                                          <p:spTgt spid="8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9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"/>
                                        <p:tgtEl>
                                          <p:spTgt spid="8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Graphic spid="8" grpId="0">
        <p:bldSub>
          <a:bldChart bld="categoryEl" animBg="0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68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61241"/>
            <a:ext cx="3789785" cy="2977513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95675"/>
            <a:ext cx="30703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Creating New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400383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create new features based on existing ones, such as combining variables or calculating ratios.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261241"/>
            <a:ext cx="3664863" cy="2977513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956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Selection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4003834"/>
            <a:ext cx="3195995" cy="2048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select the most relevant features for model training, using techniques like feature importance or statistical analysis.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174" y="33720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Model Evaluation and Comparison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88335" y="2606099"/>
            <a:ext cx="91678" cy="77969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539001" y="243333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980003" y="22214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7137" y="2366843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81488" y="196947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evaluate the performance of the models using metrics like accuracy, precision, recall, and F1-score.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545350" y="364542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982720" y="3385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2312" y="346228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27703" y="327524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compare the performance of the different models to identify the best model for predicting term deposit subscriptions.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55AB768E-9CA7-FEDD-7603-AC31DF8C7DC5}"/>
              </a:ext>
            </a:extLst>
          </p:cNvPr>
          <p:cNvSpPr/>
          <p:nvPr/>
        </p:nvSpPr>
        <p:spPr>
          <a:xfrm>
            <a:off x="283145" y="5089274"/>
            <a:ext cx="252440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63.42%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F1 Score</a:t>
            </a:r>
          </a:p>
          <a:p>
            <a:pPr marL="0" indent="0" algn="ctr">
              <a:lnSpc>
                <a:spcPts val="5850"/>
              </a:lnSpc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38604BF-E156-7CA4-74C9-5AD749B5361A}"/>
              </a:ext>
            </a:extLst>
          </p:cNvPr>
          <p:cNvSpPr/>
          <p:nvPr/>
        </p:nvSpPr>
        <p:spPr>
          <a:xfrm>
            <a:off x="6140469" y="5054442"/>
            <a:ext cx="2703799" cy="148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64.27%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196DBF87-703A-09EA-7639-AFA2162C9BAC}"/>
              </a:ext>
            </a:extLst>
          </p:cNvPr>
          <p:cNvSpPr/>
          <p:nvPr/>
        </p:nvSpPr>
        <p:spPr>
          <a:xfrm>
            <a:off x="3779866" y="5069205"/>
            <a:ext cx="1936816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64.37%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B0C15DED-3492-FE55-9421-2E5A179E8D24}"/>
              </a:ext>
            </a:extLst>
          </p:cNvPr>
          <p:cNvSpPr/>
          <p:nvPr/>
        </p:nvSpPr>
        <p:spPr>
          <a:xfrm>
            <a:off x="733202" y="6803686"/>
            <a:ext cx="22141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measure of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recall</a:t>
            </a: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806927AA-F814-7FE4-148F-8D9EC0D71C09}"/>
              </a:ext>
            </a:extLst>
          </p:cNvPr>
          <p:cNvSpPr/>
          <p:nvPr/>
        </p:nvSpPr>
        <p:spPr>
          <a:xfrm>
            <a:off x="3592444" y="6803686"/>
            <a:ext cx="25585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proportion of correctly predicted positive cases.</a:t>
            </a: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C6BEDD08-899A-75E4-A6C8-6E53B265FCFC}"/>
              </a:ext>
            </a:extLst>
          </p:cNvPr>
          <p:cNvSpPr/>
          <p:nvPr/>
        </p:nvSpPr>
        <p:spPr>
          <a:xfrm>
            <a:off x="6472339" y="6803686"/>
            <a:ext cx="2558598" cy="1189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overall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the model’s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86546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Insights and Recommendations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616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Factors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86059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identify the key factors that influence term deposit subscriptions based on the model results.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949" y="4486870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Targeted Marketing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604861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recommend targeted marketing strategies based on the insights gained from the model.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068" y="623113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Business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analyze the potential impact of these recommendations on the bank's business.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D8FB5C-7FE5-9820-DD0C-397F93331F1F}"/>
              </a:ext>
            </a:extLst>
          </p:cNvPr>
          <p:cNvSpPr/>
          <p:nvPr/>
        </p:nvSpPr>
        <p:spPr>
          <a:xfrm>
            <a:off x="12560968" y="7471611"/>
            <a:ext cx="2237874" cy="757989"/>
          </a:xfrm>
          <a:prstGeom prst="rect">
            <a:avLst/>
          </a:prstGeom>
          <a:solidFill>
            <a:srgbClr val="FBFC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33A6-B5DE-5317-3EF4-1678FB43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0464B-289C-D697-33D7-570EC9DC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08"/>
            <a:ext cx="14608761" cy="82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515</Words>
  <Application>Microsoft Office PowerPoint</Application>
  <PresentationFormat>Custom</PresentationFormat>
  <Paragraphs>84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Ravi Kiran Venkata Sai Varma Gedela</cp:lastModifiedBy>
  <cp:revision>11</cp:revision>
  <dcterms:created xsi:type="dcterms:W3CDTF">2025-01-19T08:04:09Z</dcterms:created>
  <dcterms:modified xsi:type="dcterms:W3CDTF">2025-01-19T13:27:44Z</dcterms:modified>
</cp:coreProperties>
</file>